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1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5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8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9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125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220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52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4382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58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16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0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6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9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7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1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4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0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lang="en-US" smtClean="0">
                <a:solidFill>
                  <a:srgbClr val="FFFFFF"/>
                </a:solidFill>
              </a:r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14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438400"/>
            <a:ext cx="8001000" cy="1594667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358900" marR="5080" indent="-1346200">
              <a:lnSpc>
                <a:spcPts val="5830"/>
              </a:lnSpc>
              <a:spcBef>
                <a:spcPts val="835"/>
              </a:spcBef>
            </a:pPr>
            <a:r>
              <a:rPr lang="en-US" sz="5400" spc="-150" dirty="0" smtClean="0">
                <a:solidFill>
                  <a:srgbClr val="FFFFFF"/>
                </a:solidFill>
              </a:rPr>
              <a:t>            </a:t>
            </a:r>
            <a:r>
              <a:rPr sz="5400" spc="-150" dirty="0" smtClean="0">
                <a:solidFill>
                  <a:srgbClr val="FFFFFF"/>
                </a:solidFill>
              </a:rPr>
              <a:t>SEVEN </a:t>
            </a:r>
            <a:r>
              <a:rPr sz="5400" spc="-155" dirty="0">
                <a:solidFill>
                  <a:srgbClr val="FFFFFF"/>
                </a:solidFill>
              </a:rPr>
              <a:t>LAYER  </a:t>
            </a:r>
            <a:r>
              <a:rPr sz="5400" spc="-229" dirty="0" smtClean="0">
                <a:solidFill>
                  <a:srgbClr val="FFFFFF"/>
                </a:solidFill>
              </a:rPr>
              <a:t>MODEL</a:t>
            </a:r>
            <a:r>
              <a:rPr lang="en-US" sz="5400" spc="-229" dirty="0" smtClean="0">
                <a:solidFill>
                  <a:srgbClr val="FFFFFF"/>
                </a:solidFill>
              </a:rPr>
              <a:t>(OSI MODEL)</a:t>
            </a:r>
            <a:endParaRPr sz="5400" dirty="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>
                <a:solidFill>
                  <a:srgbClr val="FFFFFF"/>
                </a:solidFill>
              </a:rPr>
              <a:t>1</a:t>
            </a:fld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8230" y="23939"/>
            <a:ext cx="6986270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75" dirty="0">
                <a:solidFill>
                  <a:srgbClr val="FF0000"/>
                </a:solidFill>
              </a:rPr>
              <a:t>SESSION </a:t>
            </a:r>
            <a:r>
              <a:rPr sz="3800" spc="-105" dirty="0">
                <a:solidFill>
                  <a:srgbClr val="FF0000"/>
                </a:solidFill>
              </a:rPr>
              <a:t>LAYER </a:t>
            </a:r>
            <a:r>
              <a:rPr spc="-105" dirty="0">
                <a:solidFill>
                  <a:srgbClr val="FF0000"/>
                </a:solidFill>
              </a:rPr>
              <a:t>(DIALOG</a:t>
            </a:r>
            <a:r>
              <a:rPr spc="105" dirty="0">
                <a:solidFill>
                  <a:srgbClr val="FF0000"/>
                </a:solidFill>
              </a:rPr>
              <a:t> </a:t>
            </a:r>
            <a:r>
              <a:rPr spc="-100" dirty="0">
                <a:solidFill>
                  <a:srgbClr val="FF0000"/>
                </a:solidFill>
              </a:rPr>
              <a:t>INITIATION)</a:t>
            </a:r>
            <a:endParaRPr sz="3800" dirty="0">
              <a:solidFill>
                <a:srgbClr val="FF0000"/>
              </a:solidFill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23570" y="4401820"/>
            <a:ext cx="8123555" cy="12234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6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600" spc="-9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65" dirty="0">
                <a:solidFill>
                  <a:srgbClr val="FFFFFF"/>
                </a:solidFill>
                <a:latin typeface="Trebuchet MS"/>
                <a:cs typeface="Trebuchet MS"/>
              </a:rPr>
              <a:t>session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rebuchet MS"/>
                <a:cs typeface="Trebuchet MS"/>
              </a:rPr>
              <a:t>layer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6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65" dirty="0">
                <a:solidFill>
                  <a:srgbClr val="FFFFFF"/>
                </a:solidFill>
                <a:latin typeface="Trebuchet MS"/>
                <a:cs typeface="Trebuchet MS"/>
              </a:rPr>
              <a:t>responsible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70" dirty="0">
                <a:solidFill>
                  <a:srgbClr val="FFFFFF"/>
                </a:solidFill>
                <a:latin typeface="Trebuchet MS"/>
                <a:cs typeface="Trebuchet MS"/>
              </a:rPr>
              <a:t>dialog</a:t>
            </a:r>
            <a:r>
              <a:rPr sz="16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rebuchet MS"/>
                <a:cs typeface="Trebuchet MS"/>
              </a:rPr>
              <a:t>control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rebuchet MS"/>
                <a:cs typeface="Trebuchet MS"/>
              </a:rPr>
              <a:t>synchronization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Trebuchet MS"/>
              <a:cs typeface="Trebuchet MS"/>
            </a:endParaRPr>
          </a:p>
          <a:p>
            <a:pPr marL="50800">
              <a:lnSpc>
                <a:spcPts val="1880"/>
              </a:lnSpc>
            </a:pPr>
            <a:r>
              <a:rPr sz="1600" spc="-262" baseline="5208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Concerned:</a:t>
            </a:r>
            <a:endParaRPr sz="1600" dirty="0">
              <a:latin typeface="Trebuchet MS"/>
              <a:cs typeface="Trebuchet MS"/>
            </a:endParaRPr>
          </a:p>
          <a:p>
            <a:pPr marL="508000">
              <a:lnSpc>
                <a:spcPts val="1839"/>
              </a:lnSpc>
            </a:pPr>
            <a:r>
              <a:rPr sz="1600" spc="-262" baseline="5208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70" dirty="0">
                <a:solidFill>
                  <a:srgbClr val="FFFFFF"/>
                </a:solidFill>
                <a:latin typeface="Trebuchet MS"/>
                <a:cs typeface="Trebuchet MS"/>
              </a:rPr>
              <a:t>Dialog</a:t>
            </a:r>
            <a:r>
              <a:rPr sz="16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Control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rebuchet MS"/>
                <a:cs typeface="Trebuchet MS"/>
              </a:rPr>
              <a:t>(Half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rebuchet MS"/>
                <a:cs typeface="Trebuchet MS"/>
              </a:rPr>
              <a:t>Duplex/Full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duplex)</a:t>
            </a:r>
            <a:endParaRPr sz="1600" dirty="0">
              <a:latin typeface="Trebuchet MS"/>
              <a:cs typeface="Trebuchet MS"/>
            </a:endParaRPr>
          </a:p>
          <a:p>
            <a:pPr marL="508000">
              <a:lnSpc>
                <a:spcPts val="1880"/>
              </a:lnSpc>
            </a:pPr>
            <a:r>
              <a:rPr sz="1600" spc="20" dirty="0" smtClean="0">
                <a:solidFill>
                  <a:srgbClr val="FFFFFF"/>
                </a:solidFill>
                <a:latin typeface="Trebuchet MS"/>
                <a:cs typeface="Trebuchet MS"/>
              </a:rPr>
              <a:t>Synchronization</a:t>
            </a:r>
            <a:r>
              <a:rPr sz="1600" spc="-10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(Synchronization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dirty="0">
                <a:solidFill>
                  <a:srgbClr val="FFFFFF"/>
                </a:solidFill>
                <a:latin typeface="Trebuchet MS"/>
                <a:cs typeface="Trebuchet MS"/>
              </a:rPr>
              <a:t>points,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Trebuchet MS"/>
                <a:cs typeface="Trebuchet MS"/>
              </a:rPr>
              <a:t>process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inline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rebuchet MS"/>
                <a:cs typeface="Trebuchet MS"/>
              </a:rPr>
              <a:t>within</a:t>
            </a:r>
            <a:r>
              <a:rPr sz="16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rebuchet MS"/>
                <a:cs typeface="Trebuchet MS"/>
              </a:rPr>
              <a:t>same</a:t>
            </a:r>
            <a:r>
              <a:rPr sz="16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75" dirty="0">
                <a:solidFill>
                  <a:srgbClr val="FFFFFF"/>
                </a:solidFill>
                <a:latin typeface="Trebuchet MS"/>
                <a:cs typeface="Trebuchet MS"/>
              </a:rPr>
              <a:t>page)</a:t>
            </a:r>
            <a:endParaRPr sz="16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38237" y="2433637"/>
            <a:ext cx="2536825" cy="1241425"/>
            <a:chOff x="1138237" y="2433637"/>
            <a:chExt cx="2536825" cy="1241425"/>
          </a:xfrm>
        </p:grpSpPr>
        <p:sp>
          <p:nvSpPr>
            <p:cNvPr id="5" name="object 5"/>
            <p:cNvSpPr/>
            <p:nvPr/>
          </p:nvSpPr>
          <p:spPr>
            <a:xfrm>
              <a:off x="1155700" y="3657600"/>
              <a:ext cx="2514600" cy="12700"/>
            </a:xfrm>
            <a:custGeom>
              <a:avLst/>
              <a:gdLst/>
              <a:ahLst/>
              <a:cxnLst/>
              <a:rect l="l" t="t" r="r" b="b"/>
              <a:pathLst>
                <a:path w="2514600" h="12700">
                  <a:moveTo>
                    <a:pt x="0" y="12700"/>
                  </a:moveTo>
                  <a:lnTo>
                    <a:pt x="2514600" y="12700"/>
                  </a:lnTo>
                  <a:lnTo>
                    <a:pt x="25146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5700" y="2451100"/>
              <a:ext cx="2514600" cy="1219200"/>
            </a:xfrm>
            <a:custGeom>
              <a:avLst/>
              <a:gdLst/>
              <a:ahLst/>
              <a:cxnLst/>
              <a:rect l="l" t="t" r="r" b="b"/>
              <a:pathLst>
                <a:path w="2514600" h="1219200">
                  <a:moveTo>
                    <a:pt x="12573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514600" y="0"/>
                  </a:lnTo>
                  <a:lnTo>
                    <a:pt x="2514600" y="1219200"/>
                  </a:lnTo>
                  <a:lnTo>
                    <a:pt x="1257300" y="12192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2438400"/>
              <a:ext cx="2514600" cy="1219200"/>
            </a:xfrm>
            <a:custGeom>
              <a:avLst/>
              <a:gdLst/>
              <a:ahLst/>
              <a:cxnLst/>
              <a:rect l="l" t="t" r="r" b="b"/>
              <a:pathLst>
                <a:path w="2514600" h="1219200">
                  <a:moveTo>
                    <a:pt x="2514600" y="0"/>
                  </a:moveTo>
                  <a:lnTo>
                    <a:pt x="0" y="0"/>
                  </a:lnTo>
                  <a:lnTo>
                    <a:pt x="0" y="1219200"/>
                  </a:lnTo>
                  <a:lnTo>
                    <a:pt x="2514600" y="12192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00" y="2438400"/>
              <a:ext cx="2514600" cy="1219200"/>
            </a:xfrm>
            <a:custGeom>
              <a:avLst/>
              <a:gdLst/>
              <a:ahLst/>
              <a:cxnLst/>
              <a:rect l="l" t="t" r="r" b="b"/>
              <a:pathLst>
                <a:path w="2514600" h="1219200">
                  <a:moveTo>
                    <a:pt x="12573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514600" y="0"/>
                  </a:lnTo>
                  <a:lnTo>
                    <a:pt x="2514600" y="1219200"/>
                  </a:lnTo>
                  <a:lnTo>
                    <a:pt x="1257300" y="12192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52600" y="2895600"/>
              <a:ext cx="447040" cy="228600"/>
            </a:xfrm>
            <a:custGeom>
              <a:avLst/>
              <a:gdLst/>
              <a:ahLst/>
              <a:cxnLst/>
              <a:rect l="l" t="t" r="r" b="b"/>
              <a:pathLst>
                <a:path w="447039" h="228600">
                  <a:moveTo>
                    <a:pt x="0" y="228600"/>
                  </a:moveTo>
                  <a:lnTo>
                    <a:pt x="447039" y="228600"/>
                  </a:lnTo>
                  <a:lnTo>
                    <a:pt x="447039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52600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2286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228600"/>
                  </a:lnTo>
                  <a:lnTo>
                    <a:pt x="2286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835150" y="2921000"/>
            <a:ext cx="293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52537" y="2890837"/>
            <a:ext cx="339725" cy="245745"/>
            <a:chOff x="1252537" y="2890837"/>
            <a:chExt cx="339725" cy="245745"/>
          </a:xfrm>
        </p:grpSpPr>
        <p:sp>
          <p:nvSpPr>
            <p:cNvPr id="13" name="object 13"/>
            <p:cNvSpPr/>
            <p:nvPr/>
          </p:nvSpPr>
          <p:spPr>
            <a:xfrm>
              <a:off x="1257300" y="2895600"/>
              <a:ext cx="330200" cy="236220"/>
            </a:xfrm>
            <a:custGeom>
              <a:avLst/>
              <a:gdLst/>
              <a:ahLst/>
              <a:cxnLst/>
              <a:rect l="l" t="t" r="r" b="b"/>
              <a:pathLst>
                <a:path w="330200" h="236219">
                  <a:moveTo>
                    <a:pt x="33020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330200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57300" y="2895600"/>
              <a:ext cx="330200" cy="236220"/>
            </a:xfrm>
            <a:custGeom>
              <a:avLst/>
              <a:gdLst/>
              <a:ahLst/>
              <a:cxnLst/>
              <a:rect l="l" t="t" r="r" b="b"/>
              <a:pathLst>
                <a:path w="330200" h="236219">
                  <a:moveTo>
                    <a:pt x="165100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330200" y="0"/>
                  </a:lnTo>
                  <a:lnTo>
                    <a:pt x="330200" y="236220"/>
                  </a:lnTo>
                  <a:lnTo>
                    <a:pt x="165100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328419" y="2924809"/>
            <a:ext cx="1879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5269" y="1176020"/>
            <a:ext cx="17640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28800" y="3920490"/>
            <a:ext cx="1222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transport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262697" y="1979295"/>
            <a:ext cx="2179955" cy="1988185"/>
            <a:chOff x="1262697" y="1979295"/>
            <a:chExt cx="2179955" cy="1988185"/>
          </a:xfrm>
        </p:grpSpPr>
        <p:sp>
          <p:nvSpPr>
            <p:cNvPr id="19" name="object 19"/>
            <p:cNvSpPr/>
            <p:nvPr/>
          </p:nvSpPr>
          <p:spPr>
            <a:xfrm>
              <a:off x="1267460" y="3429000"/>
              <a:ext cx="2170430" cy="152400"/>
            </a:xfrm>
            <a:custGeom>
              <a:avLst/>
              <a:gdLst/>
              <a:ahLst/>
              <a:cxnLst/>
              <a:rect l="l" t="t" r="r" b="b"/>
              <a:pathLst>
                <a:path w="2170429" h="152400">
                  <a:moveTo>
                    <a:pt x="0" y="152400"/>
                  </a:moveTo>
                  <a:lnTo>
                    <a:pt x="2170429" y="152400"/>
                  </a:lnTo>
                </a:path>
                <a:path w="2170429" h="152400">
                  <a:moveTo>
                    <a:pt x="0" y="152400"/>
                  </a:moveTo>
                  <a:lnTo>
                    <a:pt x="0" y="0"/>
                  </a:lnTo>
                </a:path>
                <a:path w="2170429" h="152400">
                  <a:moveTo>
                    <a:pt x="2170429" y="152400"/>
                  </a:moveTo>
                  <a:lnTo>
                    <a:pt x="2170429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52600" y="1983740"/>
              <a:ext cx="609600" cy="911860"/>
            </a:xfrm>
            <a:custGeom>
              <a:avLst/>
              <a:gdLst/>
              <a:ahLst/>
              <a:cxnLst/>
              <a:rect l="l" t="t" r="r" b="b"/>
              <a:pathLst>
                <a:path w="609600" h="911860">
                  <a:moveTo>
                    <a:pt x="0" y="911860"/>
                  </a:moveTo>
                  <a:lnTo>
                    <a:pt x="0" y="835660"/>
                  </a:lnTo>
                </a:path>
                <a:path w="609600" h="911860">
                  <a:moveTo>
                    <a:pt x="0" y="807720"/>
                  </a:moveTo>
                  <a:lnTo>
                    <a:pt x="0" y="731520"/>
                  </a:lnTo>
                </a:path>
                <a:path w="609600" h="911860">
                  <a:moveTo>
                    <a:pt x="0" y="702310"/>
                  </a:moveTo>
                  <a:lnTo>
                    <a:pt x="0" y="627380"/>
                  </a:lnTo>
                </a:path>
                <a:path w="609600" h="911860">
                  <a:moveTo>
                    <a:pt x="0" y="598170"/>
                  </a:moveTo>
                  <a:lnTo>
                    <a:pt x="0" y="521970"/>
                  </a:lnTo>
                </a:path>
                <a:path w="609600" h="911860">
                  <a:moveTo>
                    <a:pt x="0" y="494030"/>
                  </a:moveTo>
                  <a:lnTo>
                    <a:pt x="0" y="417830"/>
                  </a:lnTo>
                </a:path>
                <a:path w="609600" h="911860">
                  <a:moveTo>
                    <a:pt x="0" y="389889"/>
                  </a:moveTo>
                  <a:lnTo>
                    <a:pt x="0" y="313689"/>
                  </a:lnTo>
                </a:path>
                <a:path w="609600" h="911860">
                  <a:moveTo>
                    <a:pt x="0" y="285750"/>
                  </a:moveTo>
                  <a:lnTo>
                    <a:pt x="0" y="209550"/>
                  </a:lnTo>
                </a:path>
                <a:path w="609600" h="911860">
                  <a:moveTo>
                    <a:pt x="0" y="180339"/>
                  </a:moveTo>
                  <a:lnTo>
                    <a:pt x="0" y="105410"/>
                  </a:lnTo>
                </a:path>
                <a:path w="609600" h="911860">
                  <a:moveTo>
                    <a:pt x="0" y="76200"/>
                  </a:moveTo>
                  <a:lnTo>
                    <a:pt x="0" y="0"/>
                  </a:lnTo>
                </a:path>
                <a:path w="609600" h="911860">
                  <a:moveTo>
                    <a:pt x="609600" y="911860"/>
                  </a:moveTo>
                  <a:lnTo>
                    <a:pt x="596900" y="836930"/>
                  </a:lnTo>
                </a:path>
                <a:path w="609600" h="911860">
                  <a:moveTo>
                    <a:pt x="591819" y="808989"/>
                  </a:moveTo>
                  <a:lnTo>
                    <a:pt x="580389" y="734060"/>
                  </a:lnTo>
                </a:path>
                <a:path w="609600" h="911860">
                  <a:moveTo>
                    <a:pt x="575310" y="706120"/>
                  </a:moveTo>
                  <a:lnTo>
                    <a:pt x="562610" y="631189"/>
                  </a:lnTo>
                </a:path>
                <a:path w="609600" h="911860">
                  <a:moveTo>
                    <a:pt x="558800" y="603250"/>
                  </a:moveTo>
                  <a:lnTo>
                    <a:pt x="546100" y="528320"/>
                  </a:lnTo>
                </a:path>
                <a:path w="609600" h="911860">
                  <a:moveTo>
                    <a:pt x="541019" y="500380"/>
                  </a:moveTo>
                  <a:lnTo>
                    <a:pt x="528319" y="425450"/>
                  </a:lnTo>
                </a:path>
                <a:path w="609600" h="911860">
                  <a:moveTo>
                    <a:pt x="523239" y="397510"/>
                  </a:moveTo>
                  <a:lnTo>
                    <a:pt x="511810" y="322580"/>
                  </a:lnTo>
                </a:path>
                <a:path w="609600" h="911860">
                  <a:moveTo>
                    <a:pt x="506730" y="293370"/>
                  </a:moveTo>
                  <a:lnTo>
                    <a:pt x="494030" y="219710"/>
                  </a:lnTo>
                </a:path>
                <a:path w="609600" h="911860">
                  <a:moveTo>
                    <a:pt x="488950" y="190500"/>
                  </a:moveTo>
                  <a:lnTo>
                    <a:pt x="476250" y="115570"/>
                  </a:lnTo>
                </a:path>
                <a:path w="609600" h="911860">
                  <a:moveTo>
                    <a:pt x="472439" y="87630"/>
                  </a:moveTo>
                  <a:lnTo>
                    <a:pt x="459739" y="1270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84730" y="3581400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69" h="381000">
                  <a:moveTo>
                    <a:pt x="173989" y="0"/>
                  </a:moveTo>
                  <a:lnTo>
                    <a:pt x="55880" y="0"/>
                  </a:lnTo>
                  <a:lnTo>
                    <a:pt x="55880" y="311150"/>
                  </a:lnTo>
                  <a:lnTo>
                    <a:pt x="0" y="311150"/>
                  </a:lnTo>
                  <a:lnTo>
                    <a:pt x="115569" y="381000"/>
                  </a:lnTo>
                  <a:lnTo>
                    <a:pt x="229869" y="311150"/>
                  </a:lnTo>
                  <a:lnTo>
                    <a:pt x="173989" y="311150"/>
                  </a:lnTo>
                  <a:lnTo>
                    <a:pt x="17398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84730" y="3581400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69" h="381000">
                  <a:moveTo>
                    <a:pt x="173989" y="0"/>
                  </a:moveTo>
                  <a:lnTo>
                    <a:pt x="173989" y="311150"/>
                  </a:lnTo>
                  <a:lnTo>
                    <a:pt x="229869" y="311150"/>
                  </a:lnTo>
                  <a:lnTo>
                    <a:pt x="115569" y="381000"/>
                  </a:lnTo>
                  <a:lnTo>
                    <a:pt x="0" y="311150"/>
                  </a:lnTo>
                  <a:lnTo>
                    <a:pt x="55880" y="311150"/>
                  </a:lnTo>
                  <a:lnTo>
                    <a:pt x="55880" y="0"/>
                  </a:lnTo>
                  <a:lnTo>
                    <a:pt x="173989" y="0"/>
                  </a:lnTo>
                  <a:close/>
                </a:path>
                <a:path w="229869" h="381000">
                  <a:moveTo>
                    <a:pt x="229869" y="0"/>
                  </a:moveTo>
                  <a:lnTo>
                    <a:pt x="229869" y="0"/>
                  </a:lnTo>
                </a:path>
                <a:path w="229869" h="381000">
                  <a:moveTo>
                    <a:pt x="0" y="381000"/>
                  </a:moveTo>
                  <a:lnTo>
                    <a:pt x="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90040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152399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152399" y="236220"/>
                  </a:lnTo>
                  <a:close/>
                </a:path>
              </a:pathLst>
            </a:custGeom>
            <a:solidFill>
              <a:srgbClr val="741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90040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76199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152399" y="0"/>
                  </a:lnTo>
                  <a:lnTo>
                    <a:pt x="152399" y="236220"/>
                  </a:lnTo>
                  <a:lnTo>
                    <a:pt x="76199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62200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4572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572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62200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2286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228600"/>
                  </a:lnTo>
                  <a:lnTo>
                    <a:pt x="2286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444750" y="2921000"/>
            <a:ext cx="293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194877" y="2890837"/>
            <a:ext cx="1247775" cy="245745"/>
            <a:chOff x="2194877" y="2890837"/>
            <a:chExt cx="1247775" cy="245745"/>
          </a:xfrm>
        </p:grpSpPr>
        <p:sp>
          <p:nvSpPr>
            <p:cNvPr id="29" name="object 29"/>
            <p:cNvSpPr/>
            <p:nvPr/>
          </p:nvSpPr>
          <p:spPr>
            <a:xfrm>
              <a:off x="2199639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15240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152400" y="236220"/>
                  </a:lnTo>
                  <a:close/>
                </a:path>
              </a:pathLst>
            </a:custGeom>
            <a:solidFill>
              <a:srgbClr val="741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99639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76200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152400" y="0"/>
                  </a:lnTo>
                  <a:lnTo>
                    <a:pt x="152400" y="236220"/>
                  </a:lnTo>
                  <a:lnTo>
                    <a:pt x="76200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80689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4572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572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80689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2286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228600"/>
                  </a:lnTo>
                  <a:lnTo>
                    <a:pt x="2286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063239" y="2921000"/>
            <a:ext cx="293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638300" y="1976754"/>
            <a:ext cx="1795145" cy="1299845"/>
            <a:chOff x="1638300" y="1976754"/>
            <a:chExt cx="1795145" cy="1299845"/>
          </a:xfrm>
        </p:grpSpPr>
        <p:sp>
          <p:nvSpPr>
            <p:cNvPr id="35" name="object 35"/>
            <p:cNvSpPr/>
            <p:nvPr/>
          </p:nvSpPr>
          <p:spPr>
            <a:xfrm>
              <a:off x="2819400" y="2895599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15240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152400" y="236220"/>
                  </a:lnTo>
                  <a:close/>
                </a:path>
              </a:pathLst>
            </a:custGeom>
            <a:solidFill>
              <a:srgbClr val="741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19400" y="2895599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76200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152400" y="0"/>
                  </a:lnTo>
                  <a:lnTo>
                    <a:pt x="152400" y="236220"/>
                  </a:lnTo>
                  <a:lnTo>
                    <a:pt x="76200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676400" y="1981199"/>
              <a:ext cx="1752600" cy="1225550"/>
            </a:xfrm>
            <a:custGeom>
              <a:avLst/>
              <a:gdLst/>
              <a:ahLst/>
              <a:cxnLst/>
              <a:rect l="l" t="t" r="r" b="b"/>
              <a:pathLst>
                <a:path w="1752600" h="1225550">
                  <a:moveTo>
                    <a:pt x="533400" y="914400"/>
                  </a:moveTo>
                  <a:lnTo>
                    <a:pt x="533400" y="838200"/>
                  </a:lnTo>
                </a:path>
                <a:path w="1752600" h="1225550">
                  <a:moveTo>
                    <a:pt x="533400" y="810260"/>
                  </a:moveTo>
                  <a:lnTo>
                    <a:pt x="533400" y="734060"/>
                  </a:lnTo>
                </a:path>
                <a:path w="1752600" h="1225550">
                  <a:moveTo>
                    <a:pt x="533400" y="704850"/>
                  </a:moveTo>
                  <a:lnTo>
                    <a:pt x="533400" y="629920"/>
                  </a:lnTo>
                </a:path>
                <a:path w="1752600" h="1225550">
                  <a:moveTo>
                    <a:pt x="533400" y="600710"/>
                  </a:moveTo>
                  <a:lnTo>
                    <a:pt x="533400" y="524510"/>
                  </a:lnTo>
                </a:path>
                <a:path w="1752600" h="1225550">
                  <a:moveTo>
                    <a:pt x="533400" y="496570"/>
                  </a:moveTo>
                  <a:lnTo>
                    <a:pt x="533400" y="420370"/>
                  </a:lnTo>
                </a:path>
                <a:path w="1752600" h="1225550">
                  <a:moveTo>
                    <a:pt x="533400" y="392429"/>
                  </a:moveTo>
                  <a:lnTo>
                    <a:pt x="533400" y="316229"/>
                  </a:lnTo>
                </a:path>
                <a:path w="1752600" h="1225550">
                  <a:moveTo>
                    <a:pt x="533400" y="288289"/>
                  </a:moveTo>
                  <a:lnTo>
                    <a:pt x="533400" y="212089"/>
                  </a:lnTo>
                </a:path>
                <a:path w="1752600" h="1225550">
                  <a:moveTo>
                    <a:pt x="533400" y="182879"/>
                  </a:moveTo>
                  <a:lnTo>
                    <a:pt x="533400" y="107950"/>
                  </a:lnTo>
                </a:path>
                <a:path w="1752600" h="1225550">
                  <a:moveTo>
                    <a:pt x="533400" y="78739"/>
                  </a:moveTo>
                  <a:lnTo>
                    <a:pt x="533400" y="2539"/>
                  </a:lnTo>
                </a:path>
                <a:path w="1752600" h="1225550">
                  <a:moveTo>
                    <a:pt x="1143000" y="914400"/>
                  </a:moveTo>
                  <a:lnTo>
                    <a:pt x="1130300" y="839470"/>
                  </a:lnTo>
                </a:path>
                <a:path w="1752600" h="1225550">
                  <a:moveTo>
                    <a:pt x="1125220" y="811529"/>
                  </a:moveTo>
                  <a:lnTo>
                    <a:pt x="1113789" y="736600"/>
                  </a:lnTo>
                </a:path>
                <a:path w="1752600" h="1225550">
                  <a:moveTo>
                    <a:pt x="1108710" y="708660"/>
                  </a:moveTo>
                  <a:lnTo>
                    <a:pt x="1096010" y="633729"/>
                  </a:lnTo>
                </a:path>
                <a:path w="1752600" h="1225550">
                  <a:moveTo>
                    <a:pt x="1092200" y="605789"/>
                  </a:moveTo>
                  <a:lnTo>
                    <a:pt x="1079500" y="530860"/>
                  </a:lnTo>
                </a:path>
                <a:path w="1752600" h="1225550">
                  <a:moveTo>
                    <a:pt x="1074420" y="502920"/>
                  </a:moveTo>
                  <a:lnTo>
                    <a:pt x="1061720" y="427989"/>
                  </a:lnTo>
                </a:path>
                <a:path w="1752600" h="1225550">
                  <a:moveTo>
                    <a:pt x="1056639" y="400050"/>
                  </a:moveTo>
                  <a:lnTo>
                    <a:pt x="1045210" y="325120"/>
                  </a:lnTo>
                </a:path>
                <a:path w="1752600" h="1225550">
                  <a:moveTo>
                    <a:pt x="1040130" y="295910"/>
                  </a:moveTo>
                  <a:lnTo>
                    <a:pt x="1027430" y="222250"/>
                  </a:lnTo>
                </a:path>
                <a:path w="1752600" h="1225550">
                  <a:moveTo>
                    <a:pt x="1022350" y="193039"/>
                  </a:moveTo>
                  <a:lnTo>
                    <a:pt x="1009650" y="118110"/>
                  </a:lnTo>
                </a:path>
                <a:path w="1752600" h="1225550">
                  <a:moveTo>
                    <a:pt x="1005839" y="90170"/>
                  </a:moveTo>
                  <a:lnTo>
                    <a:pt x="993139" y="15239"/>
                  </a:lnTo>
                </a:path>
                <a:path w="1752600" h="1225550">
                  <a:moveTo>
                    <a:pt x="1314450" y="914400"/>
                  </a:moveTo>
                  <a:lnTo>
                    <a:pt x="1289050" y="842010"/>
                  </a:lnTo>
                </a:path>
                <a:path w="1752600" h="1225550">
                  <a:moveTo>
                    <a:pt x="1280160" y="816610"/>
                  </a:moveTo>
                  <a:lnTo>
                    <a:pt x="1254760" y="744220"/>
                  </a:lnTo>
                </a:path>
                <a:path w="1752600" h="1225550">
                  <a:moveTo>
                    <a:pt x="1244600" y="717550"/>
                  </a:moveTo>
                  <a:lnTo>
                    <a:pt x="1219200" y="645160"/>
                  </a:lnTo>
                </a:path>
                <a:path w="1752600" h="1225550">
                  <a:moveTo>
                    <a:pt x="1210310" y="618489"/>
                  </a:moveTo>
                  <a:lnTo>
                    <a:pt x="1184910" y="547370"/>
                  </a:lnTo>
                </a:path>
                <a:path w="1752600" h="1225550">
                  <a:moveTo>
                    <a:pt x="1174750" y="520700"/>
                  </a:moveTo>
                  <a:lnTo>
                    <a:pt x="1149350" y="449579"/>
                  </a:lnTo>
                </a:path>
                <a:path w="1752600" h="1225550">
                  <a:moveTo>
                    <a:pt x="1140460" y="421639"/>
                  </a:moveTo>
                  <a:lnTo>
                    <a:pt x="1115060" y="350520"/>
                  </a:lnTo>
                </a:path>
                <a:path w="1752600" h="1225550">
                  <a:moveTo>
                    <a:pt x="1104900" y="323850"/>
                  </a:moveTo>
                  <a:lnTo>
                    <a:pt x="1079500" y="252729"/>
                  </a:lnTo>
                </a:path>
                <a:path w="1752600" h="1225550">
                  <a:moveTo>
                    <a:pt x="1070610" y="226060"/>
                  </a:moveTo>
                  <a:lnTo>
                    <a:pt x="1045210" y="153670"/>
                  </a:lnTo>
                </a:path>
                <a:path w="1752600" h="1225550">
                  <a:moveTo>
                    <a:pt x="1035050" y="127000"/>
                  </a:moveTo>
                  <a:lnTo>
                    <a:pt x="1009650" y="55879"/>
                  </a:lnTo>
                </a:path>
                <a:path w="1752600" h="1225550">
                  <a:moveTo>
                    <a:pt x="1000760" y="29210"/>
                  </a:moveTo>
                  <a:lnTo>
                    <a:pt x="990600" y="0"/>
                  </a:lnTo>
                </a:path>
                <a:path w="1752600" h="1225550">
                  <a:moveTo>
                    <a:pt x="1752600" y="914400"/>
                  </a:moveTo>
                  <a:lnTo>
                    <a:pt x="1728470" y="842010"/>
                  </a:lnTo>
                </a:path>
                <a:path w="1752600" h="1225550">
                  <a:moveTo>
                    <a:pt x="1719579" y="815339"/>
                  </a:moveTo>
                  <a:lnTo>
                    <a:pt x="1695450" y="742950"/>
                  </a:lnTo>
                </a:path>
                <a:path w="1752600" h="1225550">
                  <a:moveTo>
                    <a:pt x="1686560" y="716279"/>
                  </a:moveTo>
                  <a:lnTo>
                    <a:pt x="1662429" y="643889"/>
                  </a:lnTo>
                </a:path>
                <a:path w="1752600" h="1225550">
                  <a:moveTo>
                    <a:pt x="1653539" y="617220"/>
                  </a:moveTo>
                  <a:lnTo>
                    <a:pt x="1629410" y="544829"/>
                  </a:lnTo>
                </a:path>
                <a:path w="1752600" h="1225550">
                  <a:moveTo>
                    <a:pt x="1620520" y="518160"/>
                  </a:moveTo>
                  <a:lnTo>
                    <a:pt x="1596389" y="445770"/>
                  </a:lnTo>
                </a:path>
                <a:path w="1752600" h="1225550">
                  <a:moveTo>
                    <a:pt x="1587500" y="419100"/>
                  </a:moveTo>
                  <a:lnTo>
                    <a:pt x="1563370" y="346710"/>
                  </a:lnTo>
                </a:path>
                <a:path w="1752600" h="1225550">
                  <a:moveTo>
                    <a:pt x="1554480" y="320039"/>
                  </a:moveTo>
                  <a:lnTo>
                    <a:pt x="1530350" y="247650"/>
                  </a:lnTo>
                </a:path>
                <a:path w="1752600" h="1225550">
                  <a:moveTo>
                    <a:pt x="1521460" y="220979"/>
                  </a:moveTo>
                  <a:lnTo>
                    <a:pt x="1497330" y="148589"/>
                  </a:lnTo>
                </a:path>
                <a:path w="1752600" h="1225550">
                  <a:moveTo>
                    <a:pt x="1488439" y="121920"/>
                  </a:moveTo>
                  <a:lnTo>
                    <a:pt x="1464310" y="49529"/>
                  </a:lnTo>
                </a:path>
                <a:path w="1752600" h="1225550">
                  <a:moveTo>
                    <a:pt x="1455420" y="22860"/>
                  </a:moveTo>
                  <a:lnTo>
                    <a:pt x="1447800" y="0"/>
                  </a:lnTo>
                </a:path>
                <a:path w="1752600" h="1225550">
                  <a:moveTo>
                    <a:pt x="0" y="1143000"/>
                  </a:moveTo>
                  <a:lnTo>
                    <a:pt x="0" y="12255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638300" y="320166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0"/>
                  </a:lnTo>
                  <a:lnTo>
                    <a:pt x="38100" y="7492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286000" y="3124199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5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247900" y="320166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0"/>
                  </a:lnTo>
                  <a:lnTo>
                    <a:pt x="38100" y="7492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895600" y="3124199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5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857500" y="320166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0"/>
                  </a:lnTo>
                  <a:lnTo>
                    <a:pt x="38100" y="7492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1747927" y="1443127"/>
            <a:ext cx="1381125" cy="386080"/>
            <a:chOff x="1747927" y="1443127"/>
            <a:chExt cx="1381125" cy="386080"/>
          </a:xfrm>
        </p:grpSpPr>
        <p:sp>
          <p:nvSpPr>
            <p:cNvPr id="44" name="object 44"/>
            <p:cNvSpPr/>
            <p:nvPr/>
          </p:nvSpPr>
          <p:spPr>
            <a:xfrm>
              <a:off x="1752599" y="1676400"/>
              <a:ext cx="1371600" cy="152400"/>
            </a:xfrm>
            <a:custGeom>
              <a:avLst/>
              <a:gdLst/>
              <a:ahLst/>
              <a:cxnLst/>
              <a:rect l="l" t="t" r="r" b="b"/>
              <a:pathLst>
                <a:path w="1371600" h="152400">
                  <a:moveTo>
                    <a:pt x="0" y="0"/>
                  </a:moveTo>
                  <a:lnTo>
                    <a:pt x="1371600" y="0"/>
                  </a:lnTo>
                </a:path>
                <a:path w="1371600" h="152400">
                  <a:moveTo>
                    <a:pt x="0" y="0"/>
                  </a:moveTo>
                  <a:lnTo>
                    <a:pt x="0" y="152400"/>
                  </a:lnTo>
                </a:path>
                <a:path w="1371600" h="152400">
                  <a:moveTo>
                    <a:pt x="1371600" y="0"/>
                  </a:moveTo>
                  <a:lnTo>
                    <a:pt x="1371600" y="1524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280057" y="1443127"/>
              <a:ext cx="239214" cy="2379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553210" y="3286759"/>
            <a:ext cx="20827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92020" y="3276600"/>
            <a:ext cx="20827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91460" y="3281679"/>
            <a:ext cx="20827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5481637" y="2433637"/>
            <a:ext cx="2536825" cy="1241425"/>
            <a:chOff x="5481637" y="2433637"/>
            <a:chExt cx="2536825" cy="1241425"/>
          </a:xfrm>
        </p:grpSpPr>
        <p:sp>
          <p:nvSpPr>
            <p:cNvPr id="50" name="object 50"/>
            <p:cNvSpPr/>
            <p:nvPr/>
          </p:nvSpPr>
          <p:spPr>
            <a:xfrm>
              <a:off x="5499100" y="3657600"/>
              <a:ext cx="2514600" cy="12700"/>
            </a:xfrm>
            <a:custGeom>
              <a:avLst/>
              <a:gdLst/>
              <a:ahLst/>
              <a:cxnLst/>
              <a:rect l="l" t="t" r="r" b="b"/>
              <a:pathLst>
                <a:path w="2514600" h="12700">
                  <a:moveTo>
                    <a:pt x="0" y="12700"/>
                  </a:moveTo>
                  <a:lnTo>
                    <a:pt x="2514600" y="12700"/>
                  </a:lnTo>
                  <a:lnTo>
                    <a:pt x="25146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499100" y="2451100"/>
              <a:ext cx="2514600" cy="1219200"/>
            </a:xfrm>
            <a:custGeom>
              <a:avLst/>
              <a:gdLst/>
              <a:ahLst/>
              <a:cxnLst/>
              <a:rect l="l" t="t" r="r" b="b"/>
              <a:pathLst>
                <a:path w="2514600" h="1219200">
                  <a:moveTo>
                    <a:pt x="12573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514600" y="0"/>
                  </a:lnTo>
                  <a:lnTo>
                    <a:pt x="2514600" y="1219200"/>
                  </a:lnTo>
                  <a:lnTo>
                    <a:pt x="1257300" y="12192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486400" y="2438400"/>
              <a:ext cx="2514600" cy="1219200"/>
            </a:xfrm>
            <a:custGeom>
              <a:avLst/>
              <a:gdLst/>
              <a:ahLst/>
              <a:cxnLst/>
              <a:rect l="l" t="t" r="r" b="b"/>
              <a:pathLst>
                <a:path w="2514600" h="1219200">
                  <a:moveTo>
                    <a:pt x="2514600" y="0"/>
                  </a:moveTo>
                  <a:lnTo>
                    <a:pt x="0" y="0"/>
                  </a:lnTo>
                  <a:lnTo>
                    <a:pt x="0" y="1219200"/>
                  </a:lnTo>
                  <a:lnTo>
                    <a:pt x="2514600" y="12192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486400" y="2438400"/>
              <a:ext cx="2514600" cy="1219200"/>
            </a:xfrm>
            <a:custGeom>
              <a:avLst/>
              <a:gdLst/>
              <a:ahLst/>
              <a:cxnLst/>
              <a:rect l="l" t="t" r="r" b="b"/>
              <a:pathLst>
                <a:path w="2514600" h="1219200">
                  <a:moveTo>
                    <a:pt x="1257300" y="1219200"/>
                  </a:moveTo>
                  <a:lnTo>
                    <a:pt x="0" y="1219200"/>
                  </a:lnTo>
                  <a:lnTo>
                    <a:pt x="0" y="0"/>
                  </a:lnTo>
                  <a:lnTo>
                    <a:pt x="2514600" y="0"/>
                  </a:lnTo>
                  <a:lnTo>
                    <a:pt x="2514600" y="1219200"/>
                  </a:lnTo>
                  <a:lnTo>
                    <a:pt x="1257300" y="12192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096000" y="2895600"/>
              <a:ext cx="447040" cy="228600"/>
            </a:xfrm>
            <a:custGeom>
              <a:avLst/>
              <a:gdLst/>
              <a:ahLst/>
              <a:cxnLst/>
              <a:rect l="l" t="t" r="r" b="b"/>
              <a:pathLst>
                <a:path w="447040" h="228600">
                  <a:moveTo>
                    <a:pt x="0" y="228600"/>
                  </a:moveTo>
                  <a:lnTo>
                    <a:pt x="447040" y="228600"/>
                  </a:lnTo>
                  <a:lnTo>
                    <a:pt x="44704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096000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2286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228600"/>
                  </a:lnTo>
                  <a:lnTo>
                    <a:pt x="2286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6178550" y="2921000"/>
            <a:ext cx="293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5596254" y="2891154"/>
            <a:ext cx="339090" cy="245110"/>
            <a:chOff x="5596254" y="2891154"/>
            <a:chExt cx="339090" cy="245110"/>
          </a:xfrm>
        </p:grpSpPr>
        <p:sp>
          <p:nvSpPr>
            <p:cNvPr id="58" name="object 58"/>
            <p:cNvSpPr/>
            <p:nvPr/>
          </p:nvSpPr>
          <p:spPr>
            <a:xfrm>
              <a:off x="5600699" y="2895599"/>
              <a:ext cx="330200" cy="236220"/>
            </a:xfrm>
            <a:custGeom>
              <a:avLst/>
              <a:gdLst/>
              <a:ahLst/>
              <a:cxnLst/>
              <a:rect l="l" t="t" r="r" b="b"/>
              <a:pathLst>
                <a:path w="330200" h="236219">
                  <a:moveTo>
                    <a:pt x="33020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330200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600699" y="2895599"/>
              <a:ext cx="330200" cy="236220"/>
            </a:xfrm>
            <a:custGeom>
              <a:avLst/>
              <a:gdLst/>
              <a:ahLst/>
              <a:cxnLst/>
              <a:rect l="l" t="t" r="r" b="b"/>
              <a:pathLst>
                <a:path w="330200" h="236219">
                  <a:moveTo>
                    <a:pt x="172720" y="236220"/>
                  </a:moveTo>
                  <a:lnTo>
                    <a:pt x="165100" y="236220"/>
                  </a:lnTo>
                  <a:lnTo>
                    <a:pt x="127000" y="236220"/>
                  </a:lnTo>
                </a:path>
                <a:path w="330200" h="236219">
                  <a:moveTo>
                    <a:pt x="99060" y="236220"/>
                  </a:moveTo>
                  <a:lnTo>
                    <a:pt x="60960" y="236220"/>
                  </a:lnTo>
                </a:path>
                <a:path w="330200" h="236219">
                  <a:moveTo>
                    <a:pt x="33020" y="236220"/>
                  </a:moveTo>
                  <a:lnTo>
                    <a:pt x="0" y="236220"/>
                  </a:lnTo>
                  <a:lnTo>
                    <a:pt x="0" y="231139"/>
                  </a:lnTo>
                </a:path>
                <a:path w="330200" h="236219">
                  <a:moveTo>
                    <a:pt x="0" y="201929"/>
                  </a:moveTo>
                  <a:lnTo>
                    <a:pt x="0" y="165100"/>
                  </a:lnTo>
                </a:path>
                <a:path w="330200" h="236219">
                  <a:moveTo>
                    <a:pt x="0" y="135889"/>
                  </a:moveTo>
                  <a:lnTo>
                    <a:pt x="0" y="99060"/>
                  </a:lnTo>
                </a:path>
                <a:path w="330200" h="236219">
                  <a:moveTo>
                    <a:pt x="0" y="69850"/>
                  </a:moveTo>
                  <a:lnTo>
                    <a:pt x="0" y="31750"/>
                  </a:lnTo>
                </a:path>
                <a:path w="330200" h="236219">
                  <a:moveTo>
                    <a:pt x="0" y="3810"/>
                  </a:moveTo>
                  <a:lnTo>
                    <a:pt x="0" y="0"/>
                  </a:lnTo>
                  <a:lnTo>
                    <a:pt x="34289" y="0"/>
                  </a:lnTo>
                </a:path>
                <a:path w="330200" h="236219">
                  <a:moveTo>
                    <a:pt x="62229" y="0"/>
                  </a:moveTo>
                  <a:lnTo>
                    <a:pt x="100329" y="0"/>
                  </a:lnTo>
                </a:path>
                <a:path w="330200" h="236219">
                  <a:moveTo>
                    <a:pt x="128270" y="0"/>
                  </a:moveTo>
                  <a:lnTo>
                    <a:pt x="166370" y="0"/>
                  </a:lnTo>
                </a:path>
                <a:path w="330200" h="236219">
                  <a:moveTo>
                    <a:pt x="194310" y="0"/>
                  </a:moveTo>
                  <a:lnTo>
                    <a:pt x="232410" y="0"/>
                  </a:lnTo>
                </a:path>
                <a:path w="330200" h="236219">
                  <a:moveTo>
                    <a:pt x="260350" y="0"/>
                  </a:moveTo>
                  <a:lnTo>
                    <a:pt x="298450" y="0"/>
                  </a:lnTo>
                </a:path>
                <a:path w="330200" h="236219">
                  <a:moveTo>
                    <a:pt x="327660" y="0"/>
                  </a:moveTo>
                  <a:lnTo>
                    <a:pt x="330200" y="0"/>
                  </a:lnTo>
                  <a:lnTo>
                    <a:pt x="330200" y="34289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929947" y="2959099"/>
              <a:ext cx="0" cy="170180"/>
            </a:xfrm>
            <a:custGeom>
              <a:avLst/>
              <a:gdLst/>
              <a:ahLst/>
              <a:cxnLst/>
              <a:rect l="l" t="t" r="r" b="b"/>
              <a:pathLst>
                <a:path h="170180">
                  <a:moveTo>
                    <a:pt x="0" y="0"/>
                  </a:moveTo>
                  <a:lnTo>
                    <a:pt x="0" y="36829"/>
                  </a:lnTo>
                </a:path>
                <a:path h="170180">
                  <a:moveTo>
                    <a:pt x="0" y="66039"/>
                  </a:moveTo>
                  <a:lnTo>
                    <a:pt x="0" y="102870"/>
                  </a:lnTo>
                </a:path>
                <a:path h="170180">
                  <a:moveTo>
                    <a:pt x="0" y="132079"/>
                  </a:moveTo>
                  <a:lnTo>
                    <a:pt x="0" y="170179"/>
                  </a:lnTo>
                </a:path>
              </a:pathLst>
            </a:custGeom>
            <a:ln w="698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801359" y="3131819"/>
              <a:ext cx="104139" cy="0"/>
            </a:xfrm>
            <a:custGeom>
              <a:avLst/>
              <a:gdLst/>
              <a:ahLst/>
              <a:cxnLst/>
              <a:rect l="l" t="t" r="r" b="b"/>
              <a:pathLst>
                <a:path w="104139">
                  <a:moveTo>
                    <a:pt x="104139" y="0"/>
                  </a:moveTo>
                  <a:lnTo>
                    <a:pt x="66039" y="0"/>
                  </a:lnTo>
                </a:path>
                <a:path w="104139">
                  <a:moveTo>
                    <a:pt x="38100" y="0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5671820" y="2924809"/>
            <a:ext cx="1879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868670" y="1177290"/>
            <a:ext cx="1477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Presentation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72200" y="3920490"/>
            <a:ext cx="1398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transport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5606097" y="1979295"/>
            <a:ext cx="2179955" cy="1988185"/>
            <a:chOff x="5606097" y="1979295"/>
            <a:chExt cx="2179955" cy="1988185"/>
          </a:xfrm>
        </p:grpSpPr>
        <p:sp>
          <p:nvSpPr>
            <p:cNvPr id="66" name="object 66"/>
            <p:cNvSpPr/>
            <p:nvPr/>
          </p:nvSpPr>
          <p:spPr>
            <a:xfrm>
              <a:off x="5610859" y="3429000"/>
              <a:ext cx="2170430" cy="152400"/>
            </a:xfrm>
            <a:custGeom>
              <a:avLst/>
              <a:gdLst/>
              <a:ahLst/>
              <a:cxnLst/>
              <a:rect l="l" t="t" r="r" b="b"/>
              <a:pathLst>
                <a:path w="2170429" h="152400">
                  <a:moveTo>
                    <a:pt x="0" y="152400"/>
                  </a:moveTo>
                  <a:lnTo>
                    <a:pt x="2170430" y="152400"/>
                  </a:lnTo>
                </a:path>
                <a:path w="2170429" h="152400">
                  <a:moveTo>
                    <a:pt x="0" y="152400"/>
                  </a:moveTo>
                  <a:lnTo>
                    <a:pt x="0" y="0"/>
                  </a:lnTo>
                </a:path>
                <a:path w="2170429" h="152400">
                  <a:moveTo>
                    <a:pt x="2170430" y="152400"/>
                  </a:moveTo>
                  <a:lnTo>
                    <a:pt x="217043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095999" y="1983740"/>
              <a:ext cx="609600" cy="911860"/>
            </a:xfrm>
            <a:custGeom>
              <a:avLst/>
              <a:gdLst/>
              <a:ahLst/>
              <a:cxnLst/>
              <a:rect l="l" t="t" r="r" b="b"/>
              <a:pathLst>
                <a:path w="609600" h="911860">
                  <a:moveTo>
                    <a:pt x="0" y="911860"/>
                  </a:moveTo>
                  <a:lnTo>
                    <a:pt x="0" y="835660"/>
                  </a:lnTo>
                </a:path>
                <a:path w="609600" h="911860">
                  <a:moveTo>
                    <a:pt x="0" y="807720"/>
                  </a:moveTo>
                  <a:lnTo>
                    <a:pt x="0" y="731520"/>
                  </a:lnTo>
                </a:path>
                <a:path w="609600" h="911860">
                  <a:moveTo>
                    <a:pt x="0" y="702310"/>
                  </a:moveTo>
                  <a:lnTo>
                    <a:pt x="0" y="627380"/>
                  </a:lnTo>
                </a:path>
                <a:path w="609600" h="911860">
                  <a:moveTo>
                    <a:pt x="0" y="598170"/>
                  </a:moveTo>
                  <a:lnTo>
                    <a:pt x="0" y="521970"/>
                  </a:lnTo>
                </a:path>
                <a:path w="609600" h="911860">
                  <a:moveTo>
                    <a:pt x="0" y="494030"/>
                  </a:moveTo>
                  <a:lnTo>
                    <a:pt x="0" y="417830"/>
                  </a:lnTo>
                </a:path>
                <a:path w="609600" h="911860">
                  <a:moveTo>
                    <a:pt x="0" y="389889"/>
                  </a:moveTo>
                  <a:lnTo>
                    <a:pt x="0" y="313689"/>
                  </a:lnTo>
                </a:path>
                <a:path w="609600" h="911860">
                  <a:moveTo>
                    <a:pt x="0" y="285750"/>
                  </a:moveTo>
                  <a:lnTo>
                    <a:pt x="0" y="209550"/>
                  </a:lnTo>
                </a:path>
                <a:path w="609600" h="911860">
                  <a:moveTo>
                    <a:pt x="0" y="180339"/>
                  </a:moveTo>
                  <a:lnTo>
                    <a:pt x="0" y="105410"/>
                  </a:lnTo>
                </a:path>
                <a:path w="609600" h="911860">
                  <a:moveTo>
                    <a:pt x="0" y="76200"/>
                  </a:moveTo>
                  <a:lnTo>
                    <a:pt x="0" y="0"/>
                  </a:lnTo>
                </a:path>
                <a:path w="609600" h="911860">
                  <a:moveTo>
                    <a:pt x="609600" y="911860"/>
                  </a:moveTo>
                  <a:lnTo>
                    <a:pt x="596900" y="836930"/>
                  </a:lnTo>
                </a:path>
                <a:path w="609600" h="911860">
                  <a:moveTo>
                    <a:pt x="591820" y="808989"/>
                  </a:moveTo>
                  <a:lnTo>
                    <a:pt x="580390" y="734060"/>
                  </a:lnTo>
                </a:path>
                <a:path w="609600" h="911860">
                  <a:moveTo>
                    <a:pt x="575309" y="706120"/>
                  </a:moveTo>
                  <a:lnTo>
                    <a:pt x="562609" y="631189"/>
                  </a:lnTo>
                </a:path>
                <a:path w="609600" h="911860">
                  <a:moveTo>
                    <a:pt x="558800" y="603250"/>
                  </a:moveTo>
                  <a:lnTo>
                    <a:pt x="546100" y="528320"/>
                  </a:lnTo>
                </a:path>
                <a:path w="609600" h="911860">
                  <a:moveTo>
                    <a:pt x="541020" y="500380"/>
                  </a:moveTo>
                  <a:lnTo>
                    <a:pt x="528320" y="425450"/>
                  </a:lnTo>
                </a:path>
                <a:path w="609600" h="911860">
                  <a:moveTo>
                    <a:pt x="523240" y="397510"/>
                  </a:moveTo>
                  <a:lnTo>
                    <a:pt x="511809" y="322580"/>
                  </a:lnTo>
                </a:path>
                <a:path w="609600" h="911860">
                  <a:moveTo>
                    <a:pt x="506729" y="293370"/>
                  </a:moveTo>
                  <a:lnTo>
                    <a:pt x="494029" y="219710"/>
                  </a:lnTo>
                </a:path>
                <a:path w="609600" h="911860">
                  <a:moveTo>
                    <a:pt x="488950" y="190500"/>
                  </a:moveTo>
                  <a:lnTo>
                    <a:pt x="476250" y="115570"/>
                  </a:lnTo>
                </a:path>
                <a:path w="609600" h="911860">
                  <a:moveTo>
                    <a:pt x="472440" y="87630"/>
                  </a:moveTo>
                  <a:lnTo>
                    <a:pt x="459740" y="1270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628129" y="3581400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70" h="381000">
                  <a:moveTo>
                    <a:pt x="115570" y="0"/>
                  </a:moveTo>
                  <a:lnTo>
                    <a:pt x="0" y="95250"/>
                  </a:lnTo>
                  <a:lnTo>
                    <a:pt x="58420" y="95250"/>
                  </a:lnTo>
                  <a:lnTo>
                    <a:pt x="58420" y="381000"/>
                  </a:lnTo>
                  <a:lnTo>
                    <a:pt x="172720" y="381000"/>
                  </a:lnTo>
                  <a:lnTo>
                    <a:pt x="172720" y="95250"/>
                  </a:lnTo>
                  <a:lnTo>
                    <a:pt x="229870" y="95250"/>
                  </a:lnTo>
                  <a:lnTo>
                    <a:pt x="11557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628129" y="3581400"/>
              <a:ext cx="229870" cy="381000"/>
            </a:xfrm>
            <a:custGeom>
              <a:avLst/>
              <a:gdLst/>
              <a:ahLst/>
              <a:cxnLst/>
              <a:rect l="l" t="t" r="r" b="b"/>
              <a:pathLst>
                <a:path w="229870" h="381000">
                  <a:moveTo>
                    <a:pt x="172720" y="381000"/>
                  </a:moveTo>
                  <a:lnTo>
                    <a:pt x="172720" y="95250"/>
                  </a:lnTo>
                  <a:lnTo>
                    <a:pt x="229870" y="95250"/>
                  </a:lnTo>
                  <a:lnTo>
                    <a:pt x="115570" y="0"/>
                  </a:lnTo>
                  <a:lnTo>
                    <a:pt x="0" y="95250"/>
                  </a:lnTo>
                  <a:lnTo>
                    <a:pt x="58420" y="95250"/>
                  </a:lnTo>
                  <a:lnTo>
                    <a:pt x="58420" y="381000"/>
                  </a:lnTo>
                  <a:lnTo>
                    <a:pt x="172720" y="381000"/>
                  </a:lnTo>
                  <a:close/>
                </a:path>
                <a:path w="229870" h="381000">
                  <a:moveTo>
                    <a:pt x="229870" y="0"/>
                  </a:moveTo>
                  <a:lnTo>
                    <a:pt x="229870" y="0"/>
                  </a:lnTo>
                </a:path>
                <a:path w="229870" h="381000">
                  <a:moveTo>
                    <a:pt x="0" y="381000"/>
                  </a:moveTo>
                  <a:lnTo>
                    <a:pt x="0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933439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15240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152400" y="236220"/>
                  </a:lnTo>
                  <a:close/>
                </a:path>
              </a:pathLst>
            </a:custGeom>
            <a:solidFill>
              <a:srgbClr val="741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933439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76200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152400" y="0"/>
                  </a:lnTo>
                  <a:lnTo>
                    <a:pt x="152400" y="236220"/>
                  </a:lnTo>
                  <a:lnTo>
                    <a:pt x="76200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705599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4572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572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705599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2286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228600"/>
                  </a:lnTo>
                  <a:lnTo>
                    <a:pt x="2286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6788150" y="2921000"/>
            <a:ext cx="293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6538277" y="2890837"/>
            <a:ext cx="1247775" cy="245745"/>
            <a:chOff x="6538277" y="2890837"/>
            <a:chExt cx="1247775" cy="245745"/>
          </a:xfrm>
        </p:grpSpPr>
        <p:sp>
          <p:nvSpPr>
            <p:cNvPr id="76" name="object 76"/>
            <p:cNvSpPr/>
            <p:nvPr/>
          </p:nvSpPr>
          <p:spPr>
            <a:xfrm>
              <a:off x="6543040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15240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152400" y="236220"/>
                  </a:lnTo>
                  <a:close/>
                </a:path>
              </a:pathLst>
            </a:custGeom>
            <a:solidFill>
              <a:srgbClr val="741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543040" y="2895600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76200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152400" y="0"/>
                  </a:lnTo>
                  <a:lnTo>
                    <a:pt x="152400" y="236220"/>
                  </a:lnTo>
                  <a:lnTo>
                    <a:pt x="76200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324090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4572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4572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324090" y="2895600"/>
              <a:ext cx="457200" cy="228600"/>
            </a:xfrm>
            <a:custGeom>
              <a:avLst/>
              <a:gdLst/>
              <a:ahLst/>
              <a:cxnLst/>
              <a:rect l="l" t="t" r="r" b="b"/>
              <a:pathLst>
                <a:path w="457200" h="228600">
                  <a:moveTo>
                    <a:pt x="2286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457200" y="0"/>
                  </a:lnTo>
                  <a:lnTo>
                    <a:pt x="457200" y="228600"/>
                  </a:lnTo>
                  <a:lnTo>
                    <a:pt x="2286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7406640" y="2921000"/>
            <a:ext cx="293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5981700" y="1976754"/>
            <a:ext cx="1795145" cy="1299845"/>
            <a:chOff x="5981700" y="1976754"/>
            <a:chExt cx="1795145" cy="1299845"/>
          </a:xfrm>
        </p:grpSpPr>
        <p:sp>
          <p:nvSpPr>
            <p:cNvPr id="82" name="object 82"/>
            <p:cNvSpPr/>
            <p:nvPr/>
          </p:nvSpPr>
          <p:spPr>
            <a:xfrm>
              <a:off x="7162800" y="2895599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15240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152400" y="236220"/>
                  </a:lnTo>
                  <a:close/>
                </a:path>
              </a:pathLst>
            </a:custGeom>
            <a:solidFill>
              <a:srgbClr val="7414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162800" y="2895599"/>
              <a:ext cx="152400" cy="236220"/>
            </a:xfrm>
            <a:custGeom>
              <a:avLst/>
              <a:gdLst/>
              <a:ahLst/>
              <a:cxnLst/>
              <a:rect l="l" t="t" r="r" b="b"/>
              <a:pathLst>
                <a:path w="152400" h="236219">
                  <a:moveTo>
                    <a:pt x="76200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152400" y="0"/>
                  </a:lnTo>
                  <a:lnTo>
                    <a:pt x="152400" y="236220"/>
                  </a:lnTo>
                  <a:lnTo>
                    <a:pt x="76200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019800" y="1981199"/>
              <a:ext cx="1752600" cy="1225550"/>
            </a:xfrm>
            <a:custGeom>
              <a:avLst/>
              <a:gdLst/>
              <a:ahLst/>
              <a:cxnLst/>
              <a:rect l="l" t="t" r="r" b="b"/>
              <a:pathLst>
                <a:path w="1752600" h="1225550">
                  <a:moveTo>
                    <a:pt x="533400" y="914400"/>
                  </a:moveTo>
                  <a:lnTo>
                    <a:pt x="533400" y="838200"/>
                  </a:lnTo>
                </a:path>
                <a:path w="1752600" h="1225550">
                  <a:moveTo>
                    <a:pt x="533400" y="810260"/>
                  </a:moveTo>
                  <a:lnTo>
                    <a:pt x="533400" y="734060"/>
                  </a:lnTo>
                </a:path>
                <a:path w="1752600" h="1225550">
                  <a:moveTo>
                    <a:pt x="533400" y="704850"/>
                  </a:moveTo>
                  <a:lnTo>
                    <a:pt x="533400" y="629920"/>
                  </a:lnTo>
                </a:path>
                <a:path w="1752600" h="1225550">
                  <a:moveTo>
                    <a:pt x="533400" y="600710"/>
                  </a:moveTo>
                  <a:lnTo>
                    <a:pt x="533400" y="524510"/>
                  </a:lnTo>
                </a:path>
                <a:path w="1752600" h="1225550">
                  <a:moveTo>
                    <a:pt x="533400" y="496570"/>
                  </a:moveTo>
                  <a:lnTo>
                    <a:pt x="533400" y="420370"/>
                  </a:lnTo>
                </a:path>
                <a:path w="1752600" h="1225550">
                  <a:moveTo>
                    <a:pt x="533400" y="392429"/>
                  </a:moveTo>
                  <a:lnTo>
                    <a:pt x="533400" y="316229"/>
                  </a:lnTo>
                </a:path>
                <a:path w="1752600" h="1225550">
                  <a:moveTo>
                    <a:pt x="533400" y="288289"/>
                  </a:moveTo>
                  <a:lnTo>
                    <a:pt x="533400" y="212089"/>
                  </a:lnTo>
                </a:path>
                <a:path w="1752600" h="1225550">
                  <a:moveTo>
                    <a:pt x="533400" y="182879"/>
                  </a:moveTo>
                  <a:lnTo>
                    <a:pt x="533400" y="107950"/>
                  </a:lnTo>
                </a:path>
                <a:path w="1752600" h="1225550">
                  <a:moveTo>
                    <a:pt x="533400" y="78739"/>
                  </a:moveTo>
                  <a:lnTo>
                    <a:pt x="533400" y="2539"/>
                  </a:lnTo>
                </a:path>
                <a:path w="1752600" h="1225550">
                  <a:moveTo>
                    <a:pt x="1143000" y="914400"/>
                  </a:moveTo>
                  <a:lnTo>
                    <a:pt x="1130300" y="839470"/>
                  </a:lnTo>
                </a:path>
                <a:path w="1752600" h="1225550">
                  <a:moveTo>
                    <a:pt x="1125220" y="811529"/>
                  </a:moveTo>
                  <a:lnTo>
                    <a:pt x="1113790" y="736600"/>
                  </a:lnTo>
                </a:path>
                <a:path w="1752600" h="1225550">
                  <a:moveTo>
                    <a:pt x="1108709" y="708660"/>
                  </a:moveTo>
                  <a:lnTo>
                    <a:pt x="1096009" y="633729"/>
                  </a:lnTo>
                </a:path>
                <a:path w="1752600" h="1225550">
                  <a:moveTo>
                    <a:pt x="1092200" y="605789"/>
                  </a:moveTo>
                  <a:lnTo>
                    <a:pt x="1079500" y="530860"/>
                  </a:lnTo>
                </a:path>
                <a:path w="1752600" h="1225550">
                  <a:moveTo>
                    <a:pt x="1074420" y="502920"/>
                  </a:moveTo>
                  <a:lnTo>
                    <a:pt x="1061720" y="427989"/>
                  </a:lnTo>
                </a:path>
                <a:path w="1752600" h="1225550">
                  <a:moveTo>
                    <a:pt x="1056640" y="400050"/>
                  </a:moveTo>
                  <a:lnTo>
                    <a:pt x="1045209" y="325120"/>
                  </a:lnTo>
                </a:path>
                <a:path w="1752600" h="1225550">
                  <a:moveTo>
                    <a:pt x="1040129" y="295910"/>
                  </a:moveTo>
                  <a:lnTo>
                    <a:pt x="1027429" y="222250"/>
                  </a:lnTo>
                </a:path>
                <a:path w="1752600" h="1225550">
                  <a:moveTo>
                    <a:pt x="1022350" y="193039"/>
                  </a:moveTo>
                  <a:lnTo>
                    <a:pt x="1009650" y="118110"/>
                  </a:lnTo>
                </a:path>
                <a:path w="1752600" h="1225550">
                  <a:moveTo>
                    <a:pt x="1005840" y="90170"/>
                  </a:moveTo>
                  <a:lnTo>
                    <a:pt x="993140" y="15239"/>
                  </a:lnTo>
                </a:path>
                <a:path w="1752600" h="1225550">
                  <a:moveTo>
                    <a:pt x="1314450" y="914400"/>
                  </a:moveTo>
                  <a:lnTo>
                    <a:pt x="1289050" y="842010"/>
                  </a:lnTo>
                </a:path>
                <a:path w="1752600" h="1225550">
                  <a:moveTo>
                    <a:pt x="1280159" y="816610"/>
                  </a:moveTo>
                  <a:lnTo>
                    <a:pt x="1254759" y="744220"/>
                  </a:lnTo>
                </a:path>
                <a:path w="1752600" h="1225550">
                  <a:moveTo>
                    <a:pt x="1244600" y="717550"/>
                  </a:moveTo>
                  <a:lnTo>
                    <a:pt x="1219200" y="645160"/>
                  </a:lnTo>
                </a:path>
                <a:path w="1752600" h="1225550">
                  <a:moveTo>
                    <a:pt x="1210309" y="618489"/>
                  </a:moveTo>
                  <a:lnTo>
                    <a:pt x="1184909" y="547370"/>
                  </a:lnTo>
                </a:path>
                <a:path w="1752600" h="1225550">
                  <a:moveTo>
                    <a:pt x="1174750" y="520700"/>
                  </a:moveTo>
                  <a:lnTo>
                    <a:pt x="1149350" y="449579"/>
                  </a:lnTo>
                </a:path>
                <a:path w="1752600" h="1225550">
                  <a:moveTo>
                    <a:pt x="1140459" y="421639"/>
                  </a:moveTo>
                  <a:lnTo>
                    <a:pt x="1115059" y="350520"/>
                  </a:lnTo>
                </a:path>
                <a:path w="1752600" h="1225550">
                  <a:moveTo>
                    <a:pt x="1104900" y="323850"/>
                  </a:moveTo>
                  <a:lnTo>
                    <a:pt x="1079500" y="252729"/>
                  </a:lnTo>
                </a:path>
                <a:path w="1752600" h="1225550">
                  <a:moveTo>
                    <a:pt x="1070609" y="226060"/>
                  </a:moveTo>
                  <a:lnTo>
                    <a:pt x="1045209" y="153670"/>
                  </a:lnTo>
                </a:path>
                <a:path w="1752600" h="1225550">
                  <a:moveTo>
                    <a:pt x="1035050" y="127000"/>
                  </a:moveTo>
                  <a:lnTo>
                    <a:pt x="1009650" y="55879"/>
                  </a:lnTo>
                </a:path>
                <a:path w="1752600" h="1225550">
                  <a:moveTo>
                    <a:pt x="1000759" y="29210"/>
                  </a:moveTo>
                  <a:lnTo>
                    <a:pt x="990600" y="0"/>
                  </a:lnTo>
                </a:path>
                <a:path w="1752600" h="1225550">
                  <a:moveTo>
                    <a:pt x="1752600" y="914400"/>
                  </a:moveTo>
                  <a:lnTo>
                    <a:pt x="1728470" y="842010"/>
                  </a:lnTo>
                </a:path>
                <a:path w="1752600" h="1225550">
                  <a:moveTo>
                    <a:pt x="1719579" y="815339"/>
                  </a:moveTo>
                  <a:lnTo>
                    <a:pt x="1695450" y="742950"/>
                  </a:lnTo>
                </a:path>
                <a:path w="1752600" h="1225550">
                  <a:moveTo>
                    <a:pt x="1686559" y="716279"/>
                  </a:moveTo>
                  <a:lnTo>
                    <a:pt x="1662429" y="643889"/>
                  </a:lnTo>
                </a:path>
                <a:path w="1752600" h="1225550">
                  <a:moveTo>
                    <a:pt x="1653540" y="617220"/>
                  </a:moveTo>
                  <a:lnTo>
                    <a:pt x="1629409" y="544829"/>
                  </a:lnTo>
                </a:path>
                <a:path w="1752600" h="1225550">
                  <a:moveTo>
                    <a:pt x="1620520" y="518160"/>
                  </a:moveTo>
                  <a:lnTo>
                    <a:pt x="1596390" y="445770"/>
                  </a:lnTo>
                </a:path>
                <a:path w="1752600" h="1225550">
                  <a:moveTo>
                    <a:pt x="1587500" y="419100"/>
                  </a:moveTo>
                  <a:lnTo>
                    <a:pt x="1563370" y="346710"/>
                  </a:lnTo>
                </a:path>
                <a:path w="1752600" h="1225550">
                  <a:moveTo>
                    <a:pt x="1554479" y="320039"/>
                  </a:moveTo>
                  <a:lnTo>
                    <a:pt x="1530350" y="247650"/>
                  </a:lnTo>
                </a:path>
                <a:path w="1752600" h="1225550">
                  <a:moveTo>
                    <a:pt x="1521459" y="220979"/>
                  </a:moveTo>
                  <a:lnTo>
                    <a:pt x="1497329" y="148589"/>
                  </a:lnTo>
                </a:path>
                <a:path w="1752600" h="1225550">
                  <a:moveTo>
                    <a:pt x="1488440" y="121920"/>
                  </a:moveTo>
                  <a:lnTo>
                    <a:pt x="1464309" y="49529"/>
                  </a:lnTo>
                </a:path>
                <a:path w="1752600" h="1225550">
                  <a:moveTo>
                    <a:pt x="1455420" y="22860"/>
                  </a:moveTo>
                  <a:lnTo>
                    <a:pt x="1447800" y="0"/>
                  </a:lnTo>
                </a:path>
                <a:path w="1752600" h="1225550">
                  <a:moveTo>
                    <a:pt x="0" y="1143000"/>
                  </a:moveTo>
                  <a:lnTo>
                    <a:pt x="0" y="12255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5981700" y="320166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0"/>
                  </a:lnTo>
                  <a:lnTo>
                    <a:pt x="38100" y="7492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629400" y="3124199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5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591300" y="320166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0"/>
                  </a:lnTo>
                  <a:lnTo>
                    <a:pt x="38100" y="7492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239000" y="3124199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5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200900" y="320166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76200" y="0"/>
                  </a:moveTo>
                  <a:lnTo>
                    <a:pt x="0" y="0"/>
                  </a:lnTo>
                  <a:lnTo>
                    <a:pt x="38100" y="74929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6091327" y="1443127"/>
            <a:ext cx="1381125" cy="386080"/>
            <a:chOff x="6091327" y="1443127"/>
            <a:chExt cx="1381125" cy="386080"/>
          </a:xfrm>
        </p:grpSpPr>
        <p:sp>
          <p:nvSpPr>
            <p:cNvPr id="91" name="object 91"/>
            <p:cNvSpPr/>
            <p:nvPr/>
          </p:nvSpPr>
          <p:spPr>
            <a:xfrm>
              <a:off x="6096000" y="1676400"/>
              <a:ext cx="1371600" cy="152400"/>
            </a:xfrm>
            <a:custGeom>
              <a:avLst/>
              <a:gdLst/>
              <a:ahLst/>
              <a:cxnLst/>
              <a:rect l="l" t="t" r="r" b="b"/>
              <a:pathLst>
                <a:path w="1371600" h="152400">
                  <a:moveTo>
                    <a:pt x="0" y="0"/>
                  </a:moveTo>
                  <a:lnTo>
                    <a:pt x="1371600" y="0"/>
                  </a:lnTo>
                </a:path>
                <a:path w="1371600" h="152400">
                  <a:moveTo>
                    <a:pt x="0" y="0"/>
                  </a:moveTo>
                  <a:lnTo>
                    <a:pt x="0" y="152400"/>
                  </a:lnTo>
                </a:path>
                <a:path w="1371600" h="152400">
                  <a:moveTo>
                    <a:pt x="1371600" y="0"/>
                  </a:moveTo>
                  <a:lnTo>
                    <a:pt x="1371600" y="1524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623457" y="1443127"/>
              <a:ext cx="239214" cy="2379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5896609" y="3286759"/>
            <a:ext cx="20827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535419" y="3276600"/>
            <a:ext cx="20827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4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134859" y="3281679"/>
            <a:ext cx="208279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800" b="1" spc="-4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8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53670" y="3006090"/>
            <a:ext cx="939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Session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078469" y="2929890"/>
            <a:ext cx="939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Session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880" y="266700"/>
            <a:ext cx="80149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105" dirty="0">
                <a:solidFill>
                  <a:srgbClr val="FF0000"/>
                </a:solidFill>
              </a:rPr>
              <a:t>PRESENTATION LAYER</a:t>
            </a:r>
            <a:r>
              <a:rPr sz="3800" spc="-120" dirty="0">
                <a:solidFill>
                  <a:srgbClr val="FF0000"/>
                </a:solidFill>
              </a:rPr>
              <a:t> </a:t>
            </a:r>
            <a:r>
              <a:rPr spc="-105" dirty="0">
                <a:solidFill>
                  <a:srgbClr val="FF0000"/>
                </a:solidFill>
              </a:rPr>
              <a:t>(DEPENDENCY)</a:t>
            </a:r>
            <a:endParaRPr sz="3800" dirty="0">
              <a:solidFill>
                <a:srgbClr val="FF0000"/>
              </a:solidFill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02944" y="4063153"/>
            <a:ext cx="7736841" cy="147861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30"/>
              </a:spcBef>
            </a:pPr>
            <a:r>
              <a:rPr sz="2250" spc="-67" baseline="5555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rebuchet MS"/>
                <a:cs typeface="Trebuchet MS"/>
              </a:rPr>
              <a:t>presentation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layer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5" dirty="0">
                <a:solidFill>
                  <a:srgbClr val="FFFFFF"/>
                </a:solidFill>
                <a:latin typeface="Trebuchet MS"/>
                <a:cs typeface="Trebuchet MS"/>
              </a:rPr>
              <a:t>responsible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Trebuchet MS"/>
                <a:cs typeface="Trebuchet MS"/>
              </a:rPr>
              <a:t>translation,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compression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Trebuchet MS"/>
                <a:cs typeface="Trebuchet MS"/>
              </a:rPr>
              <a:t>encryption</a:t>
            </a:r>
            <a:endParaRPr sz="1600" dirty="0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</a:pPr>
            <a:r>
              <a:rPr sz="1600" spc="-75" baseline="5555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Concerned:</a:t>
            </a:r>
            <a:endParaRPr sz="16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190"/>
              </a:spcBef>
              <a:buFont typeface="Arial" panose="020B0604020202020204" pitchFamily="34" charset="0"/>
              <a:buChar char="•"/>
            </a:pPr>
            <a:r>
              <a:rPr sz="1600" dirty="0" smtClean="0">
                <a:latin typeface="Trebuchet MS"/>
                <a:cs typeface="Trebuchet MS"/>
              </a:rPr>
              <a:t>Translation</a:t>
            </a:r>
            <a:r>
              <a:rPr sz="1600" spc="-70" dirty="0" smtClean="0">
                <a:latin typeface="Trebuchet MS"/>
                <a:cs typeface="Trebuchet MS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(interoperability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20" dirty="0">
                <a:latin typeface="Trebuchet MS"/>
                <a:cs typeface="Trebuchet MS"/>
              </a:rPr>
              <a:t>between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different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50" dirty="0">
                <a:latin typeface="Trebuchet MS"/>
                <a:cs typeface="Trebuchet MS"/>
              </a:rPr>
              <a:t>encoding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20" dirty="0">
                <a:latin typeface="Trebuchet MS"/>
                <a:cs typeface="Trebuchet MS"/>
              </a:rPr>
              <a:t>system)</a:t>
            </a:r>
            <a:endParaRPr sz="16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180"/>
              </a:spcBef>
              <a:buFont typeface="Arial" panose="020B0604020202020204" pitchFamily="34" charset="0"/>
              <a:buChar char="•"/>
            </a:pPr>
            <a:r>
              <a:rPr sz="1600" spc="-142" baseline="6410" dirty="0" smtClean="0">
                <a:latin typeface="UnDotum"/>
                <a:cs typeface="UnDotum"/>
              </a:rPr>
              <a:t> </a:t>
            </a:r>
            <a:r>
              <a:rPr sz="1600" spc="30" dirty="0">
                <a:latin typeface="Trebuchet MS"/>
                <a:cs typeface="Trebuchet MS"/>
              </a:rPr>
              <a:t>Encryption (Privacy</a:t>
            </a:r>
            <a:r>
              <a:rPr sz="1600" spc="-180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schemes)</a:t>
            </a:r>
            <a:endParaRPr sz="16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190"/>
              </a:spcBef>
              <a:buFont typeface="Arial" panose="020B0604020202020204" pitchFamily="34" charset="0"/>
              <a:buChar char="•"/>
            </a:pPr>
            <a:r>
              <a:rPr sz="1600" spc="-142" baseline="6410" dirty="0" smtClean="0">
                <a:latin typeface="UnDotum"/>
                <a:cs typeface="UnDotum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Compression </a:t>
            </a:r>
            <a:r>
              <a:rPr sz="1600" spc="-10" dirty="0">
                <a:latin typeface="Trebuchet MS"/>
                <a:cs typeface="Trebuchet MS"/>
              </a:rPr>
              <a:t>(data</a:t>
            </a:r>
            <a:r>
              <a:rPr sz="1600" spc="-204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compression)</a:t>
            </a:r>
            <a:endParaRPr sz="16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38237" y="1900237"/>
            <a:ext cx="2689225" cy="1165225"/>
            <a:chOff x="1138237" y="1900237"/>
            <a:chExt cx="2689225" cy="1165225"/>
          </a:xfrm>
        </p:grpSpPr>
        <p:sp>
          <p:nvSpPr>
            <p:cNvPr id="5" name="object 5"/>
            <p:cNvSpPr/>
            <p:nvPr/>
          </p:nvSpPr>
          <p:spPr>
            <a:xfrm>
              <a:off x="1155700" y="3048000"/>
              <a:ext cx="2667000" cy="12700"/>
            </a:xfrm>
            <a:custGeom>
              <a:avLst/>
              <a:gdLst/>
              <a:ahLst/>
              <a:cxnLst/>
              <a:rect l="l" t="t" r="r" b="b"/>
              <a:pathLst>
                <a:path w="2667000" h="12700">
                  <a:moveTo>
                    <a:pt x="0" y="12700"/>
                  </a:moveTo>
                  <a:lnTo>
                    <a:pt x="2667000" y="127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5700" y="19177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2667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6670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812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812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85872" y="2387600"/>
            <a:ext cx="9817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52537" y="2357437"/>
            <a:ext cx="724535" cy="245745"/>
            <a:chOff x="1252537" y="2357437"/>
            <a:chExt cx="724535" cy="245745"/>
          </a:xfrm>
        </p:grpSpPr>
        <p:sp>
          <p:nvSpPr>
            <p:cNvPr id="13" name="object 13"/>
            <p:cNvSpPr/>
            <p:nvPr/>
          </p:nvSpPr>
          <p:spPr>
            <a:xfrm>
              <a:off x="1257300" y="2362200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71501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5010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57300" y="2362200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356869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715010" y="0"/>
                  </a:lnTo>
                  <a:lnTo>
                    <a:pt x="715010" y="236220"/>
                  </a:lnTo>
                  <a:lnTo>
                    <a:pt x="356869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61972" y="2391409"/>
            <a:ext cx="706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H6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57300" y="2133600"/>
            <a:ext cx="1714500" cy="685800"/>
          </a:xfrm>
          <a:custGeom>
            <a:avLst/>
            <a:gdLst/>
            <a:ahLst/>
            <a:cxnLst/>
            <a:rect l="l" t="t" r="r" b="b"/>
            <a:pathLst>
              <a:path w="1714500" h="685800">
                <a:moveTo>
                  <a:pt x="0" y="685800"/>
                </a:moveTo>
                <a:lnTo>
                  <a:pt x="1686560" y="685800"/>
                </a:lnTo>
              </a:path>
              <a:path w="1714500" h="685800">
                <a:moveTo>
                  <a:pt x="0" y="685800"/>
                </a:moveTo>
                <a:lnTo>
                  <a:pt x="0" y="457200"/>
                </a:lnTo>
              </a:path>
              <a:path w="1714500" h="685800">
                <a:moveTo>
                  <a:pt x="1686560" y="685800"/>
                </a:moveTo>
                <a:lnTo>
                  <a:pt x="1686560" y="457200"/>
                </a:lnTo>
              </a:path>
              <a:path w="1714500" h="685800">
                <a:moveTo>
                  <a:pt x="723900" y="0"/>
                </a:moveTo>
                <a:lnTo>
                  <a:pt x="1714500" y="0"/>
                </a:lnTo>
              </a:path>
              <a:path w="1714500" h="685800">
                <a:moveTo>
                  <a:pt x="723900" y="0"/>
                </a:moveTo>
                <a:lnTo>
                  <a:pt x="723900" y="228600"/>
                </a:lnTo>
              </a:path>
              <a:path w="1714500" h="685800">
                <a:moveTo>
                  <a:pt x="1714500" y="0"/>
                </a:moveTo>
                <a:lnTo>
                  <a:pt x="1714500" y="22860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06270" y="1436370"/>
            <a:ext cx="15259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application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06270" y="3387090"/>
            <a:ext cx="1136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session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329237" y="1869757"/>
            <a:ext cx="2689225" cy="1165225"/>
            <a:chOff x="5329237" y="1869757"/>
            <a:chExt cx="2689225" cy="1165225"/>
          </a:xfrm>
        </p:grpSpPr>
        <p:sp>
          <p:nvSpPr>
            <p:cNvPr id="20" name="object 20"/>
            <p:cNvSpPr/>
            <p:nvPr/>
          </p:nvSpPr>
          <p:spPr>
            <a:xfrm>
              <a:off x="5346700" y="3017520"/>
              <a:ext cx="2667000" cy="12700"/>
            </a:xfrm>
            <a:custGeom>
              <a:avLst/>
              <a:gdLst/>
              <a:ahLst/>
              <a:cxnLst/>
              <a:rect l="l" t="t" r="r" b="b"/>
              <a:pathLst>
                <a:path w="2667000" h="12700">
                  <a:moveTo>
                    <a:pt x="0" y="12700"/>
                  </a:moveTo>
                  <a:lnTo>
                    <a:pt x="2667000" y="127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46700" y="188722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34000" y="187452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2667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6670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0" y="187452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2200" y="233172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72200" y="233172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181838" y="2357120"/>
            <a:ext cx="9766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443854" y="2327275"/>
            <a:ext cx="722630" cy="245110"/>
            <a:chOff x="5443854" y="2327275"/>
            <a:chExt cx="722630" cy="245110"/>
          </a:xfrm>
        </p:grpSpPr>
        <p:sp>
          <p:nvSpPr>
            <p:cNvPr id="28" name="object 28"/>
            <p:cNvSpPr/>
            <p:nvPr/>
          </p:nvSpPr>
          <p:spPr>
            <a:xfrm>
              <a:off x="5448299" y="233171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713739" y="0"/>
                  </a:moveTo>
                  <a:lnTo>
                    <a:pt x="0" y="0"/>
                  </a:lnTo>
                  <a:lnTo>
                    <a:pt x="0" y="236219"/>
                  </a:lnTo>
                  <a:lnTo>
                    <a:pt x="713739" y="236219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48299" y="233171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379729" y="236219"/>
                  </a:moveTo>
                  <a:lnTo>
                    <a:pt x="356870" y="236219"/>
                  </a:lnTo>
                  <a:lnTo>
                    <a:pt x="280670" y="236219"/>
                  </a:lnTo>
                </a:path>
                <a:path w="713739" h="236219">
                  <a:moveTo>
                    <a:pt x="252729" y="236219"/>
                  </a:moveTo>
                  <a:lnTo>
                    <a:pt x="176529" y="236219"/>
                  </a:lnTo>
                </a:path>
                <a:path w="713739" h="236219">
                  <a:moveTo>
                    <a:pt x="148589" y="236219"/>
                  </a:moveTo>
                  <a:lnTo>
                    <a:pt x="72389" y="236219"/>
                  </a:lnTo>
                </a:path>
                <a:path w="713739" h="236219">
                  <a:moveTo>
                    <a:pt x="44450" y="236219"/>
                  </a:moveTo>
                  <a:lnTo>
                    <a:pt x="0" y="236219"/>
                  </a:lnTo>
                  <a:lnTo>
                    <a:pt x="0" y="204469"/>
                  </a:lnTo>
                </a:path>
                <a:path w="713739" h="236219">
                  <a:moveTo>
                    <a:pt x="0" y="176529"/>
                  </a:moveTo>
                  <a:lnTo>
                    <a:pt x="0" y="100329"/>
                  </a:lnTo>
                </a:path>
                <a:path w="713739" h="236219">
                  <a:moveTo>
                    <a:pt x="0" y="72389"/>
                  </a:moveTo>
                  <a:lnTo>
                    <a:pt x="0" y="0"/>
                  </a:lnTo>
                  <a:lnTo>
                    <a:pt x="3810" y="0"/>
                  </a:lnTo>
                </a:path>
                <a:path w="713739" h="236219">
                  <a:moveTo>
                    <a:pt x="31750" y="0"/>
                  </a:moveTo>
                  <a:lnTo>
                    <a:pt x="107950" y="0"/>
                  </a:lnTo>
                </a:path>
                <a:path w="713739" h="236219">
                  <a:moveTo>
                    <a:pt x="137160" y="0"/>
                  </a:moveTo>
                  <a:lnTo>
                    <a:pt x="212089" y="0"/>
                  </a:lnTo>
                </a:path>
                <a:path w="713739" h="236219">
                  <a:moveTo>
                    <a:pt x="241300" y="0"/>
                  </a:moveTo>
                  <a:lnTo>
                    <a:pt x="317500" y="0"/>
                  </a:lnTo>
                </a:path>
                <a:path w="713739" h="236219">
                  <a:moveTo>
                    <a:pt x="345439" y="0"/>
                  </a:moveTo>
                  <a:lnTo>
                    <a:pt x="421639" y="0"/>
                  </a:lnTo>
                </a:path>
                <a:path w="713739" h="236219">
                  <a:moveTo>
                    <a:pt x="449579" y="0"/>
                  </a:moveTo>
                  <a:lnTo>
                    <a:pt x="525779" y="0"/>
                  </a:lnTo>
                </a:path>
                <a:path w="713739" h="236219">
                  <a:moveTo>
                    <a:pt x="553720" y="0"/>
                  </a:moveTo>
                  <a:lnTo>
                    <a:pt x="629920" y="0"/>
                  </a:lnTo>
                </a:path>
                <a:path w="713739" h="236219">
                  <a:moveTo>
                    <a:pt x="659129" y="0"/>
                  </a:moveTo>
                  <a:lnTo>
                    <a:pt x="713739" y="0"/>
                  </a:lnTo>
                  <a:lnTo>
                    <a:pt x="713739" y="20319"/>
                  </a:lnTo>
                </a:path>
                <a:path w="713739" h="236219">
                  <a:moveTo>
                    <a:pt x="713739" y="49529"/>
                  </a:moveTo>
                  <a:lnTo>
                    <a:pt x="713739" y="124459"/>
                  </a:lnTo>
                </a:path>
                <a:path w="713739" h="236219">
                  <a:moveTo>
                    <a:pt x="713739" y="153669"/>
                  </a:moveTo>
                  <a:lnTo>
                    <a:pt x="713739" y="229869"/>
                  </a:lnTo>
                </a:path>
                <a:path w="713739" h="236219">
                  <a:moveTo>
                    <a:pt x="693420" y="236219"/>
                  </a:moveTo>
                  <a:lnTo>
                    <a:pt x="617220" y="236219"/>
                  </a:lnTo>
                </a:path>
                <a:path w="713739" h="236219">
                  <a:moveTo>
                    <a:pt x="589279" y="236219"/>
                  </a:moveTo>
                  <a:lnTo>
                    <a:pt x="513079" y="236219"/>
                  </a:lnTo>
                </a:path>
                <a:path w="713739" h="236219">
                  <a:moveTo>
                    <a:pt x="483870" y="236219"/>
                  </a:moveTo>
                  <a:lnTo>
                    <a:pt x="408939" y="236219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452745" y="2360929"/>
            <a:ext cx="709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448300" y="2103120"/>
            <a:ext cx="1714500" cy="685800"/>
          </a:xfrm>
          <a:custGeom>
            <a:avLst/>
            <a:gdLst/>
            <a:ahLst/>
            <a:cxnLst/>
            <a:rect l="l" t="t" r="r" b="b"/>
            <a:pathLst>
              <a:path w="1714500" h="685800">
                <a:moveTo>
                  <a:pt x="0" y="685800"/>
                </a:moveTo>
                <a:lnTo>
                  <a:pt x="1685290" y="685800"/>
                </a:lnTo>
              </a:path>
              <a:path w="1714500" h="685800">
                <a:moveTo>
                  <a:pt x="0" y="685800"/>
                </a:moveTo>
                <a:lnTo>
                  <a:pt x="0" y="457200"/>
                </a:lnTo>
              </a:path>
              <a:path w="1714500" h="685800">
                <a:moveTo>
                  <a:pt x="1685290" y="685800"/>
                </a:moveTo>
                <a:lnTo>
                  <a:pt x="1685290" y="457200"/>
                </a:lnTo>
              </a:path>
              <a:path w="1714500" h="685800">
                <a:moveTo>
                  <a:pt x="723900" y="0"/>
                </a:moveTo>
                <a:lnTo>
                  <a:pt x="1714500" y="0"/>
                </a:lnTo>
              </a:path>
              <a:path w="1714500" h="685800">
                <a:moveTo>
                  <a:pt x="723900" y="0"/>
                </a:moveTo>
                <a:lnTo>
                  <a:pt x="723900" y="228600"/>
                </a:lnTo>
              </a:path>
              <a:path w="1714500" h="685800">
                <a:moveTo>
                  <a:pt x="1714500" y="0"/>
                </a:moveTo>
                <a:lnTo>
                  <a:pt x="1714500" y="22860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097270" y="1405890"/>
            <a:ext cx="13493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92470" y="3387090"/>
            <a:ext cx="1313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session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469" y="2320290"/>
            <a:ext cx="10248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r>
              <a:rPr sz="1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313577" y="1589177"/>
            <a:ext cx="466725" cy="1820545"/>
            <a:chOff x="6313577" y="1589177"/>
            <a:chExt cx="466725" cy="1820545"/>
          </a:xfrm>
        </p:grpSpPr>
        <p:sp>
          <p:nvSpPr>
            <p:cNvPr id="36" name="object 36"/>
            <p:cNvSpPr/>
            <p:nvPr/>
          </p:nvSpPr>
          <p:spPr>
            <a:xfrm>
              <a:off x="6318250" y="2790190"/>
              <a:ext cx="228600" cy="612140"/>
            </a:xfrm>
            <a:custGeom>
              <a:avLst/>
              <a:gdLst/>
              <a:ahLst/>
              <a:cxnLst/>
              <a:rect l="l" t="t" r="r" b="b"/>
              <a:pathLst>
                <a:path w="228600" h="612139">
                  <a:moveTo>
                    <a:pt x="107950" y="0"/>
                  </a:moveTo>
                  <a:lnTo>
                    <a:pt x="0" y="157480"/>
                  </a:lnTo>
                  <a:lnTo>
                    <a:pt x="57150" y="154939"/>
                  </a:lnTo>
                  <a:lnTo>
                    <a:pt x="76200" y="612139"/>
                  </a:lnTo>
                  <a:lnTo>
                    <a:pt x="190500" y="608330"/>
                  </a:lnTo>
                  <a:lnTo>
                    <a:pt x="171450" y="149860"/>
                  </a:lnTo>
                  <a:lnTo>
                    <a:pt x="228600" y="14732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318250" y="2785110"/>
              <a:ext cx="228600" cy="619760"/>
            </a:xfrm>
            <a:custGeom>
              <a:avLst/>
              <a:gdLst/>
              <a:ahLst/>
              <a:cxnLst/>
              <a:rect l="l" t="t" r="r" b="b"/>
              <a:pathLst>
                <a:path w="228600" h="619760">
                  <a:moveTo>
                    <a:pt x="190500" y="613410"/>
                  </a:moveTo>
                  <a:lnTo>
                    <a:pt x="171450" y="154939"/>
                  </a:lnTo>
                  <a:lnTo>
                    <a:pt x="228600" y="152400"/>
                  </a:lnTo>
                  <a:lnTo>
                    <a:pt x="107950" y="5079"/>
                  </a:lnTo>
                  <a:lnTo>
                    <a:pt x="0" y="162560"/>
                  </a:lnTo>
                  <a:lnTo>
                    <a:pt x="57150" y="160019"/>
                  </a:lnTo>
                  <a:lnTo>
                    <a:pt x="76200" y="617219"/>
                  </a:lnTo>
                  <a:lnTo>
                    <a:pt x="190500" y="613410"/>
                  </a:lnTo>
                  <a:close/>
                </a:path>
                <a:path w="228600" h="619760">
                  <a:moveTo>
                    <a:pt x="222250" y="0"/>
                  </a:moveTo>
                  <a:lnTo>
                    <a:pt x="222250" y="0"/>
                  </a:lnTo>
                </a:path>
                <a:path w="228600" h="619760">
                  <a:moveTo>
                    <a:pt x="19050" y="619760"/>
                  </a:moveTo>
                  <a:lnTo>
                    <a:pt x="19050" y="6197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49390" y="1598930"/>
              <a:ext cx="226060" cy="496570"/>
            </a:xfrm>
            <a:custGeom>
              <a:avLst/>
              <a:gdLst/>
              <a:ahLst/>
              <a:cxnLst/>
              <a:rect l="l" t="t" r="r" b="b"/>
              <a:pathLst>
                <a:path w="226059" h="496569">
                  <a:moveTo>
                    <a:pt x="107950" y="0"/>
                  </a:moveTo>
                  <a:lnTo>
                    <a:pt x="0" y="128270"/>
                  </a:lnTo>
                  <a:lnTo>
                    <a:pt x="57150" y="125730"/>
                  </a:lnTo>
                  <a:lnTo>
                    <a:pt x="72389" y="496570"/>
                  </a:lnTo>
                  <a:lnTo>
                    <a:pt x="185419" y="492760"/>
                  </a:lnTo>
                  <a:lnTo>
                    <a:pt x="168909" y="120650"/>
                  </a:lnTo>
                  <a:lnTo>
                    <a:pt x="226059" y="11811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49390" y="1593850"/>
              <a:ext cx="226060" cy="504190"/>
            </a:xfrm>
            <a:custGeom>
              <a:avLst/>
              <a:gdLst/>
              <a:ahLst/>
              <a:cxnLst/>
              <a:rect l="l" t="t" r="r" b="b"/>
              <a:pathLst>
                <a:path w="226059" h="504189">
                  <a:moveTo>
                    <a:pt x="185419" y="497839"/>
                  </a:moveTo>
                  <a:lnTo>
                    <a:pt x="168909" y="125729"/>
                  </a:lnTo>
                  <a:lnTo>
                    <a:pt x="226059" y="123189"/>
                  </a:lnTo>
                  <a:lnTo>
                    <a:pt x="107950" y="5079"/>
                  </a:lnTo>
                  <a:lnTo>
                    <a:pt x="0" y="133350"/>
                  </a:lnTo>
                  <a:lnTo>
                    <a:pt x="57150" y="130810"/>
                  </a:lnTo>
                  <a:lnTo>
                    <a:pt x="72389" y="501650"/>
                  </a:lnTo>
                  <a:lnTo>
                    <a:pt x="185419" y="497839"/>
                  </a:lnTo>
                  <a:close/>
                </a:path>
                <a:path w="226059" h="504189">
                  <a:moveTo>
                    <a:pt x="220979" y="0"/>
                  </a:moveTo>
                  <a:lnTo>
                    <a:pt x="220979" y="0"/>
                  </a:lnTo>
                </a:path>
                <a:path w="226059" h="504189">
                  <a:moveTo>
                    <a:pt x="15239" y="504189"/>
                  </a:moveTo>
                  <a:lnTo>
                    <a:pt x="15239" y="50418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1980337" y="1665377"/>
            <a:ext cx="546735" cy="1697355"/>
            <a:chOff x="1980337" y="1665377"/>
            <a:chExt cx="546735" cy="1697355"/>
          </a:xfrm>
        </p:grpSpPr>
        <p:sp>
          <p:nvSpPr>
            <p:cNvPr id="41" name="object 41"/>
            <p:cNvSpPr/>
            <p:nvPr/>
          </p:nvSpPr>
          <p:spPr>
            <a:xfrm>
              <a:off x="1985009" y="2816859"/>
              <a:ext cx="228600" cy="535940"/>
            </a:xfrm>
            <a:custGeom>
              <a:avLst/>
              <a:gdLst/>
              <a:ahLst/>
              <a:cxnLst/>
              <a:rect l="l" t="t" r="r" b="b"/>
              <a:pathLst>
                <a:path w="228600" h="535939">
                  <a:moveTo>
                    <a:pt x="154939" y="0"/>
                  </a:moveTo>
                  <a:lnTo>
                    <a:pt x="36829" y="5079"/>
                  </a:lnTo>
                  <a:lnTo>
                    <a:pt x="55879" y="439419"/>
                  </a:lnTo>
                  <a:lnTo>
                    <a:pt x="0" y="441960"/>
                  </a:lnTo>
                  <a:lnTo>
                    <a:pt x="118109" y="535939"/>
                  </a:lnTo>
                  <a:lnTo>
                    <a:pt x="228600" y="431800"/>
                  </a:lnTo>
                  <a:lnTo>
                    <a:pt x="172719" y="434339"/>
                  </a:lnTo>
                  <a:lnTo>
                    <a:pt x="15493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985009" y="2814319"/>
              <a:ext cx="228600" cy="543560"/>
            </a:xfrm>
            <a:custGeom>
              <a:avLst/>
              <a:gdLst/>
              <a:ahLst/>
              <a:cxnLst/>
              <a:rect l="l" t="t" r="r" b="b"/>
              <a:pathLst>
                <a:path w="228600" h="543560">
                  <a:moveTo>
                    <a:pt x="154939" y="2539"/>
                  </a:moveTo>
                  <a:lnTo>
                    <a:pt x="172719" y="436879"/>
                  </a:lnTo>
                  <a:lnTo>
                    <a:pt x="228600" y="434339"/>
                  </a:lnTo>
                  <a:lnTo>
                    <a:pt x="118109" y="538479"/>
                  </a:lnTo>
                  <a:lnTo>
                    <a:pt x="0" y="444500"/>
                  </a:lnTo>
                  <a:lnTo>
                    <a:pt x="55879" y="441959"/>
                  </a:lnTo>
                  <a:lnTo>
                    <a:pt x="36829" y="7619"/>
                  </a:lnTo>
                  <a:lnTo>
                    <a:pt x="154939" y="2539"/>
                  </a:lnTo>
                  <a:close/>
                </a:path>
                <a:path w="228600" h="543560">
                  <a:moveTo>
                    <a:pt x="209550" y="0"/>
                  </a:moveTo>
                  <a:lnTo>
                    <a:pt x="209550" y="0"/>
                  </a:lnTo>
                </a:path>
                <a:path w="228600" h="543560">
                  <a:moveTo>
                    <a:pt x="3809" y="543559"/>
                  </a:moveTo>
                  <a:lnTo>
                    <a:pt x="3809" y="54355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293619" y="1672589"/>
              <a:ext cx="228600" cy="459740"/>
            </a:xfrm>
            <a:custGeom>
              <a:avLst/>
              <a:gdLst/>
              <a:ahLst/>
              <a:cxnLst/>
              <a:rect l="l" t="t" r="r" b="b"/>
              <a:pathLst>
                <a:path w="228600" h="459739">
                  <a:moveTo>
                    <a:pt x="157480" y="0"/>
                  </a:moveTo>
                  <a:lnTo>
                    <a:pt x="39369" y="5080"/>
                  </a:lnTo>
                  <a:lnTo>
                    <a:pt x="55880" y="377189"/>
                  </a:lnTo>
                  <a:lnTo>
                    <a:pt x="0" y="379730"/>
                  </a:lnTo>
                  <a:lnTo>
                    <a:pt x="118110" y="459739"/>
                  </a:lnTo>
                  <a:lnTo>
                    <a:pt x="228600" y="369570"/>
                  </a:lnTo>
                  <a:lnTo>
                    <a:pt x="172719" y="372110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293619" y="1670049"/>
              <a:ext cx="228600" cy="467359"/>
            </a:xfrm>
            <a:custGeom>
              <a:avLst/>
              <a:gdLst/>
              <a:ahLst/>
              <a:cxnLst/>
              <a:rect l="l" t="t" r="r" b="b"/>
              <a:pathLst>
                <a:path w="228600" h="467360">
                  <a:moveTo>
                    <a:pt x="157480" y="2539"/>
                  </a:moveTo>
                  <a:lnTo>
                    <a:pt x="172719" y="374650"/>
                  </a:lnTo>
                  <a:lnTo>
                    <a:pt x="228600" y="372110"/>
                  </a:lnTo>
                  <a:lnTo>
                    <a:pt x="118110" y="462279"/>
                  </a:lnTo>
                  <a:lnTo>
                    <a:pt x="0" y="382270"/>
                  </a:lnTo>
                  <a:lnTo>
                    <a:pt x="55880" y="379729"/>
                  </a:lnTo>
                  <a:lnTo>
                    <a:pt x="39369" y="7620"/>
                  </a:lnTo>
                  <a:lnTo>
                    <a:pt x="157480" y="2539"/>
                  </a:lnTo>
                  <a:close/>
                </a:path>
                <a:path w="228600" h="467360">
                  <a:moveTo>
                    <a:pt x="212090" y="0"/>
                  </a:moveTo>
                  <a:lnTo>
                    <a:pt x="212090" y="0"/>
                  </a:lnTo>
                </a:path>
                <a:path w="228600" h="467360">
                  <a:moveTo>
                    <a:pt x="3810" y="467360"/>
                  </a:moveTo>
                  <a:lnTo>
                    <a:pt x="3810" y="4673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8078469" y="2396490"/>
            <a:ext cx="10248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r>
              <a:rPr sz="10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bject 90"/>
          <p:cNvSpPr txBox="1">
            <a:spLocks noGrp="1"/>
          </p:cNvSpPr>
          <p:nvPr>
            <p:ph type="sldNum" sz="quarter" idx="12"/>
          </p:nvPr>
        </p:nvSpPr>
        <p:spPr>
          <a:xfrm>
            <a:off x="8078469" y="5816875"/>
            <a:ext cx="552864" cy="431528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smtClean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33145" y="4209414"/>
            <a:ext cx="7272655" cy="1249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800" spc="97" baseline="4629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The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10" dirty="0">
                <a:latin typeface="Trebuchet MS"/>
                <a:cs typeface="Trebuchet MS"/>
              </a:rPr>
              <a:t>application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layer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is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40" dirty="0">
                <a:latin typeface="Trebuchet MS"/>
                <a:cs typeface="Trebuchet MS"/>
              </a:rPr>
              <a:t>responsible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for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spc="50" dirty="0">
                <a:latin typeface="Trebuchet MS"/>
                <a:cs typeface="Trebuchet MS"/>
              </a:rPr>
              <a:t>providing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services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to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the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user.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Trebuchet MS"/>
              <a:cs typeface="Trebuchet MS"/>
            </a:endParaRPr>
          </a:p>
          <a:p>
            <a:pPr marL="50800">
              <a:lnSpc>
                <a:spcPts val="1495"/>
              </a:lnSpc>
            </a:pPr>
            <a:r>
              <a:rPr sz="1600" spc="292" baseline="6410" dirty="0" smtClean="0">
                <a:latin typeface="UnDotum"/>
                <a:cs typeface="UnDotum"/>
              </a:rPr>
              <a:t> </a:t>
            </a:r>
            <a:r>
              <a:rPr sz="1600" spc="40" dirty="0">
                <a:latin typeface="Trebuchet MS"/>
                <a:cs typeface="Trebuchet MS"/>
              </a:rPr>
              <a:t>Concerned:</a:t>
            </a:r>
            <a:endParaRPr sz="1600" dirty="0">
              <a:latin typeface="Trebuchet MS"/>
              <a:cs typeface="Trebuchet MS"/>
            </a:endParaRPr>
          </a:p>
          <a:p>
            <a:pPr marL="793750" indent="-285750">
              <a:lnSpc>
                <a:spcPts val="1435"/>
              </a:lnSpc>
              <a:buFont typeface="Arial" panose="020B0604020202020204" pitchFamily="34" charset="0"/>
              <a:buChar char="•"/>
            </a:pPr>
            <a:r>
              <a:rPr sz="1600" spc="-142" baseline="6410" dirty="0" smtClean="0">
                <a:latin typeface="UnDotum"/>
                <a:cs typeface="UnDotum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Network </a:t>
            </a:r>
            <a:r>
              <a:rPr sz="1600" dirty="0">
                <a:latin typeface="Trebuchet MS"/>
                <a:cs typeface="Trebuchet MS"/>
              </a:rPr>
              <a:t>virtual terminal</a:t>
            </a:r>
            <a:r>
              <a:rPr sz="1600" spc="-25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(Software)</a:t>
            </a:r>
            <a:endParaRPr sz="1600" dirty="0">
              <a:latin typeface="Trebuchet MS"/>
              <a:cs typeface="Trebuchet MS"/>
            </a:endParaRPr>
          </a:p>
          <a:p>
            <a:pPr marL="793750" indent="-285750">
              <a:lnSpc>
                <a:spcPts val="1435"/>
              </a:lnSpc>
              <a:buFont typeface="Arial" panose="020B0604020202020204" pitchFamily="34" charset="0"/>
              <a:buChar char="•"/>
            </a:pPr>
            <a:r>
              <a:rPr sz="1600" spc="-232" baseline="6410" dirty="0" smtClean="0">
                <a:latin typeface="UnDotum"/>
                <a:cs typeface="UnDotum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File </a:t>
            </a:r>
            <a:r>
              <a:rPr sz="1600" spc="-20" dirty="0">
                <a:latin typeface="Trebuchet MS"/>
                <a:cs typeface="Trebuchet MS"/>
              </a:rPr>
              <a:t>transfer, </a:t>
            </a:r>
            <a:r>
              <a:rPr sz="1600" spc="30" dirty="0">
                <a:latin typeface="Trebuchet MS"/>
                <a:cs typeface="Trebuchet MS"/>
              </a:rPr>
              <a:t>access </a:t>
            </a:r>
            <a:r>
              <a:rPr sz="1600" spc="35" dirty="0">
                <a:latin typeface="Trebuchet MS"/>
                <a:cs typeface="Trebuchet MS"/>
              </a:rPr>
              <a:t>and </a:t>
            </a:r>
            <a:r>
              <a:rPr sz="1600" spc="20" dirty="0">
                <a:latin typeface="Trebuchet MS"/>
                <a:cs typeface="Trebuchet MS"/>
              </a:rPr>
              <a:t>management</a:t>
            </a:r>
            <a:endParaRPr sz="1600" dirty="0">
              <a:latin typeface="Trebuchet MS"/>
              <a:cs typeface="Trebuchet MS"/>
            </a:endParaRPr>
          </a:p>
          <a:p>
            <a:pPr marL="793750" indent="-285750">
              <a:lnSpc>
                <a:spcPts val="1495"/>
              </a:lnSpc>
              <a:buFont typeface="Arial" panose="020B0604020202020204" pitchFamily="34" charset="0"/>
              <a:buChar char="•"/>
            </a:pPr>
            <a:r>
              <a:rPr sz="1600" spc="-142" baseline="6410" dirty="0" smtClean="0">
                <a:latin typeface="UnDotum"/>
                <a:cs typeface="UnDotum"/>
              </a:rPr>
              <a:t> </a:t>
            </a:r>
            <a:r>
              <a:rPr sz="1600" spc="50" dirty="0">
                <a:latin typeface="Trebuchet MS"/>
                <a:cs typeface="Trebuchet MS"/>
              </a:rPr>
              <a:t>Mail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services</a:t>
            </a:r>
            <a:endParaRPr sz="1600" dirty="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38237" y="1519237"/>
            <a:ext cx="2689225" cy="2032635"/>
            <a:chOff x="1138237" y="1519237"/>
            <a:chExt cx="2689225" cy="2032635"/>
          </a:xfrm>
        </p:grpSpPr>
        <p:sp>
          <p:nvSpPr>
            <p:cNvPr id="7" name="object 7"/>
            <p:cNvSpPr/>
            <p:nvPr/>
          </p:nvSpPr>
          <p:spPr>
            <a:xfrm>
              <a:off x="1155700" y="1536700"/>
              <a:ext cx="2667000" cy="2010410"/>
            </a:xfrm>
            <a:custGeom>
              <a:avLst/>
              <a:gdLst/>
              <a:ahLst/>
              <a:cxnLst/>
              <a:rect l="l" t="t" r="r" b="b"/>
              <a:pathLst>
                <a:path w="2667000" h="2010410">
                  <a:moveTo>
                    <a:pt x="1333500" y="2010410"/>
                  </a:moveTo>
                  <a:lnTo>
                    <a:pt x="0" y="201041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2010410"/>
                  </a:lnTo>
                  <a:lnTo>
                    <a:pt x="1333500" y="201041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00" y="1524000"/>
              <a:ext cx="2667000" cy="2010410"/>
            </a:xfrm>
            <a:custGeom>
              <a:avLst/>
              <a:gdLst/>
              <a:ahLst/>
              <a:cxnLst/>
              <a:rect l="l" t="t" r="r" b="b"/>
              <a:pathLst>
                <a:path w="2667000" h="2010410">
                  <a:moveTo>
                    <a:pt x="2667000" y="0"/>
                  </a:moveTo>
                  <a:lnTo>
                    <a:pt x="0" y="0"/>
                  </a:lnTo>
                  <a:lnTo>
                    <a:pt x="0" y="2010410"/>
                  </a:lnTo>
                  <a:lnTo>
                    <a:pt x="2667000" y="201041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3000" y="1524000"/>
              <a:ext cx="2667000" cy="2010410"/>
            </a:xfrm>
            <a:custGeom>
              <a:avLst/>
              <a:gdLst/>
              <a:ahLst/>
              <a:cxnLst/>
              <a:rect l="l" t="t" r="r" b="b"/>
              <a:pathLst>
                <a:path w="2667000" h="2010410">
                  <a:moveTo>
                    <a:pt x="1333500" y="2010410"/>
                  </a:moveTo>
                  <a:lnTo>
                    <a:pt x="0" y="201041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2010410"/>
                  </a:lnTo>
                  <a:lnTo>
                    <a:pt x="1333500" y="201041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81200" y="284861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81200" y="284861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985872" y="2874009"/>
            <a:ext cx="9817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252537" y="2845117"/>
            <a:ext cx="724535" cy="245745"/>
            <a:chOff x="1252537" y="2845117"/>
            <a:chExt cx="724535" cy="245745"/>
          </a:xfrm>
        </p:grpSpPr>
        <p:sp>
          <p:nvSpPr>
            <p:cNvPr id="14" name="object 14"/>
            <p:cNvSpPr/>
            <p:nvPr/>
          </p:nvSpPr>
          <p:spPr>
            <a:xfrm>
              <a:off x="1257300" y="2849879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71501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5010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57300" y="2849879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356869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715010" y="0"/>
                  </a:lnTo>
                  <a:lnTo>
                    <a:pt x="715010" y="236220"/>
                  </a:lnTo>
                  <a:lnTo>
                    <a:pt x="356869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261972" y="2879090"/>
            <a:ext cx="706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H7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57300" y="2621279"/>
            <a:ext cx="1714500" cy="684530"/>
          </a:xfrm>
          <a:custGeom>
            <a:avLst/>
            <a:gdLst/>
            <a:ahLst/>
            <a:cxnLst/>
            <a:rect l="l" t="t" r="r" b="b"/>
            <a:pathLst>
              <a:path w="1714500" h="684529">
                <a:moveTo>
                  <a:pt x="0" y="684530"/>
                </a:moveTo>
                <a:lnTo>
                  <a:pt x="1686560" y="684530"/>
                </a:lnTo>
              </a:path>
              <a:path w="1714500" h="684529">
                <a:moveTo>
                  <a:pt x="0" y="684530"/>
                </a:moveTo>
                <a:lnTo>
                  <a:pt x="0" y="457200"/>
                </a:lnTo>
              </a:path>
              <a:path w="1714500" h="684529">
                <a:moveTo>
                  <a:pt x="1686560" y="684530"/>
                </a:moveTo>
                <a:lnTo>
                  <a:pt x="1686560" y="457200"/>
                </a:lnTo>
              </a:path>
              <a:path w="1714500" h="684529">
                <a:moveTo>
                  <a:pt x="723900" y="0"/>
                </a:moveTo>
                <a:lnTo>
                  <a:pt x="1714500" y="0"/>
                </a:lnTo>
              </a:path>
              <a:path w="1714500" h="684529">
                <a:moveTo>
                  <a:pt x="723900" y="0"/>
                </a:moveTo>
                <a:lnTo>
                  <a:pt x="723900" y="227330"/>
                </a:lnTo>
              </a:path>
              <a:path w="1714500" h="684529">
                <a:moveTo>
                  <a:pt x="1714500" y="0"/>
                </a:moveTo>
                <a:lnTo>
                  <a:pt x="1714500" y="22733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42770" y="851408"/>
            <a:ext cx="1189990" cy="53721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855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USER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3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(Human or</a:t>
            </a:r>
            <a:r>
              <a:rPr sz="10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Program)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72869" y="3873500"/>
            <a:ext cx="1461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presentation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329237" y="1519237"/>
            <a:ext cx="2689225" cy="2003425"/>
            <a:chOff x="5329237" y="1519237"/>
            <a:chExt cx="2689225" cy="2003425"/>
          </a:xfrm>
        </p:grpSpPr>
        <p:sp>
          <p:nvSpPr>
            <p:cNvPr id="21" name="object 21"/>
            <p:cNvSpPr/>
            <p:nvPr/>
          </p:nvSpPr>
          <p:spPr>
            <a:xfrm>
              <a:off x="5346700" y="1536700"/>
              <a:ext cx="2667000" cy="1981200"/>
            </a:xfrm>
            <a:custGeom>
              <a:avLst/>
              <a:gdLst/>
              <a:ahLst/>
              <a:cxnLst/>
              <a:rect l="l" t="t" r="r" b="b"/>
              <a:pathLst>
                <a:path w="2667000" h="1981200">
                  <a:moveTo>
                    <a:pt x="1333500" y="1981200"/>
                  </a:moveTo>
                  <a:lnTo>
                    <a:pt x="0" y="19812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981200"/>
                  </a:lnTo>
                  <a:lnTo>
                    <a:pt x="1333500" y="19812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34000" y="1524000"/>
              <a:ext cx="2667000" cy="1981200"/>
            </a:xfrm>
            <a:custGeom>
              <a:avLst/>
              <a:gdLst/>
              <a:ahLst/>
              <a:cxnLst/>
              <a:rect l="l" t="t" r="r" b="b"/>
              <a:pathLst>
                <a:path w="2667000" h="1981200">
                  <a:moveTo>
                    <a:pt x="2667000" y="0"/>
                  </a:moveTo>
                  <a:lnTo>
                    <a:pt x="0" y="0"/>
                  </a:lnTo>
                  <a:lnTo>
                    <a:pt x="0" y="1981200"/>
                  </a:lnTo>
                  <a:lnTo>
                    <a:pt x="2667000" y="19812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34000" y="1524000"/>
              <a:ext cx="2667000" cy="1981200"/>
            </a:xfrm>
            <a:custGeom>
              <a:avLst/>
              <a:gdLst/>
              <a:ahLst/>
              <a:cxnLst/>
              <a:rect l="l" t="t" r="r" b="b"/>
              <a:pathLst>
                <a:path w="2667000" h="1981200">
                  <a:moveTo>
                    <a:pt x="1333500" y="1981200"/>
                  </a:moveTo>
                  <a:lnTo>
                    <a:pt x="0" y="19812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981200"/>
                  </a:lnTo>
                  <a:lnTo>
                    <a:pt x="1333500" y="19812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2200" y="28194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72200" y="28194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181838" y="2844800"/>
            <a:ext cx="9766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5443854" y="2814954"/>
            <a:ext cx="722630" cy="245110"/>
            <a:chOff x="5443854" y="2814954"/>
            <a:chExt cx="722630" cy="245110"/>
          </a:xfrm>
        </p:grpSpPr>
        <p:sp>
          <p:nvSpPr>
            <p:cNvPr id="28" name="object 28"/>
            <p:cNvSpPr/>
            <p:nvPr/>
          </p:nvSpPr>
          <p:spPr>
            <a:xfrm>
              <a:off x="5448299" y="281939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713739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3739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48299" y="281939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356870" y="236220"/>
                  </a:moveTo>
                  <a:lnTo>
                    <a:pt x="318770" y="236220"/>
                  </a:lnTo>
                </a:path>
                <a:path w="713739" h="236219">
                  <a:moveTo>
                    <a:pt x="290829" y="236220"/>
                  </a:moveTo>
                  <a:lnTo>
                    <a:pt x="252729" y="236220"/>
                  </a:lnTo>
                </a:path>
                <a:path w="713739" h="236219">
                  <a:moveTo>
                    <a:pt x="224789" y="236220"/>
                  </a:moveTo>
                  <a:lnTo>
                    <a:pt x="186689" y="236220"/>
                  </a:lnTo>
                </a:path>
                <a:path w="713739" h="236219">
                  <a:moveTo>
                    <a:pt x="158750" y="236220"/>
                  </a:moveTo>
                  <a:lnTo>
                    <a:pt x="120650" y="236220"/>
                  </a:lnTo>
                </a:path>
                <a:path w="713739" h="236219">
                  <a:moveTo>
                    <a:pt x="92710" y="236220"/>
                  </a:moveTo>
                  <a:lnTo>
                    <a:pt x="54610" y="236220"/>
                  </a:lnTo>
                </a:path>
                <a:path w="713739" h="236219">
                  <a:moveTo>
                    <a:pt x="25400" y="236220"/>
                  </a:moveTo>
                  <a:lnTo>
                    <a:pt x="0" y="236220"/>
                  </a:lnTo>
                  <a:lnTo>
                    <a:pt x="0" y="224789"/>
                  </a:lnTo>
                </a:path>
                <a:path w="713739" h="236219">
                  <a:moveTo>
                    <a:pt x="0" y="196850"/>
                  </a:moveTo>
                  <a:lnTo>
                    <a:pt x="0" y="158750"/>
                  </a:lnTo>
                </a:path>
                <a:path w="713739" h="236219">
                  <a:moveTo>
                    <a:pt x="0" y="129539"/>
                  </a:moveTo>
                  <a:lnTo>
                    <a:pt x="0" y="92710"/>
                  </a:lnTo>
                </a:path>
                <a:path w="713739" h="236219">
                  <a:moveTo>
                    <a:pt x="0" y="63500"/>
                  </a:moveTo>
                  <a:lnTo>
                    <a:pt x="0" y="26670"/>
                  </a:lnTo>
                </a:path>
                <a:path w="713739" h="236219">
                  <a:moveTo>
                    <a:pt x="2539" y="0"/>
                  </a:moveTo>
                  <a:lnTo>
                    <a:pt x="39370" y="0"/>
                  </a:lnTo>
                </a:path>
                <a:path w="713739" h="236219">
                  <a:moveTo>
                    <a:pt x="68579" y="0"/>
                  </a:moveTo>
                  <a:lnTo>
                    <a:pt x="106679" y="0"/>
                  </a:lnTo>
                </a:path>
                <a:path w="713739" h="236219">
                  <a:moveTo>
                    <a:pt x="134620" y="0"/>
                  </a:moveTo>
                  <a:lnTo>
                    <a:pt x="172720" y="0"/>
                  </a:lnTo>
                </a:path>
                <a:path w="713739" h="236219">
                  <a:moveTo>
                    <a:pt x="200660" y="0"/>
                  </a:moveTo>
                  <a:lnTo>
                    <a:pt x="238760" y="0"/>
                  </a:lnTo>
                </a:path>
                <a:path w="713739" h="236219">
                  <a:moveTo>
                    <a:pt x="266700" y="0"/>
                  </a:moveTo>
                  <a:lnTo>
                    <a:pt x="304800" y="0"/>
                  </a:lnTo>
                </a:path>
                <a:path w="713739" h="236219">
                  <a:moveTo>
                    <a:pt x="332739" y="0"/>
                  </a:moveTo>
                  <a:lnTo>
                    <a:pt x="370839" y="0"/>
                  </a:lnTo>
                </a:path>
                <a:path w="713739" h="236219">
                  <a:moveTo>
                    <a:pt x="400050" y="0"/>
                  </a:moveTo>
                  <a:lnTo>
                    <a:pt x="436879" y="0"/>
                  </a:lnTo>
                </a:path>
                <a:path w="713739" h="236219">
                  <a:moveTo>
                    <a:pt x="466089" y="0"/>
                  </a:moveTo>
                  <a:lnTo>
                    <a:pt x="504189" y="0"/>
                  </a:lnTo>
                </a:path>
                <a:path w="713739" h="236219">
                  <a:moveTo>
                    <a:pt x="532129" y="0"/>
                  </a:moveTo>
                  <a:lnTo>
                    <a:pt x="570229" y="0"/>
                  </a:lnTo>
                </a:path>
                <a:path w="713739" h="236219">
                  <a:moveTo>
                    <a:pt x="598170" y="0"/>
                  </a:moveTo>
                  <a:lnTo>
                    <a:pt x="636270" y="0"/>
                  </a:lnTo>
                </a:path>
                <a:path w="713739" h="236219">
                  <a:moveTo>
                    <a:pt x="664210" y="0"/>
                  </a:moveTo>
                  <a:lnTo>
                    <a:pt x="702310" y="0"/>
                  </a:lnTo>
                </a:path>
                <a:path w="713739" h="236219">
                  <a:moveTo>
                    <a:pt x="713739" y="16510"/>
                  </a:moveTo>
                  <a:lnTo>
                    <a:pt x="713739" y="54610"/>
                  </a:lnTo>
                </a:path>
                <a:path w="713739" h="236219">
                  <a:moveTo>
                    <a:pt x="713739" y="82550"/>
                  </a:moveTo>
                  <a:lnTo>
                    <a:pt x="713739" y="120650"/>
                  </a:lnTo>
                </a:path>
                <a:path w="713739" h="236219">
                  <a:moveTo>
                    <a:pt x="713739" y="148589"/>
                  </a:moveTo>
                  <a:lnTo>
                    <a:pt x="713739" y="186689"/>
                  </a:lnTo>
                </a:path>
                <a:path w="713739" h="236219">
                  <a:moveTo>
                    <a:pt x="713739" y="214629"/>
                  </a:moveTo>
                  <a:lnTo>
                    <a:pt x="713739" y="236220"/>
                  </a:lnTo>
                  <a:lnTo>
                    <a:pt x="698500" y="236220"/>
                  </a:lnTo>
                </a:path>
                <a:path w="713739" h="236219">
                  <a:moveTo>
                    <a:pt x="669289" y="236220"/>
                  </a:moveTo>
                  <a:lnTo>
                    <a:pt x="631189" y="236220"/>
                  </a:lnTo>
                </a:path>
                <a:path w="713739" h="236219">
                  <a:moveTo>
                    <a:pt x="603250" y="236220"/>
                  </a:moveTo>
                  <a:lnTo>
                    <a:pt x="565150" y="236220"/>
                  </a:lnTo>
                </a:path>
                <a:path w="713739" h="236219">
                  <a:moveTo>
                    <a:pt x="537210" y="236220"/>
                  </a:moveTo>
                  <a:lnTo>
                    <a:pt x="499110" y="236220"/>
                  </a:lnTo>
                </a:path>
                <a:path w="713739" h="236219">
                  <a:moveTo>
                    <a:pt x="471170" y="236220"/>
                  </a:moveTo>
                  <a:lnTo>
                    <a:pt x="433070" y="236220"/>
                  </a:lnTo>
                </a:path>
                <a:path w="713739" h="236219">
                  <a:moveTo>
                    <a:pt x="405129" y="236220"/>
                  </a:moveTo>
                  <a:lnTo>
                    <a:pt x="367029" y="23622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452745" y="2848609"/>
            <a:ext cx="709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H7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443537" y="1747837"/>
            <a:ext cx="1724025" cy="2149475"/>
            <a:chOff x="5443537" y="1747837"/>
            <a:chExt cx="1724025" cy="2149475"/>
          </a:xfrm>
        </p:grpSpPr>
        <p:sp>
          <p:nvSpPr>
            <p:cNvPr id="32" name="object 32"/>
            <p:cNvSpPr/>
            <p:nvPr/>
          </p:nvSpPr>
          <p:spPr>
            <a:xfrm>
              <a:off x="5448300" y="2590800"/>
              <a:ext cx="1714500" cy="685800"/>
            </a:xfrm>
            <a:custGeom>
              <a:avLst/>
              <a:gdLst/>
              <a:ahLst/>
              <a:cxnLst/>
              <a:rect l="l" t="t" r="r" b="b"/>
              <a:pathLst>
                <a:path w="1714500" h="685800">
                  <a:moveTo>
                    <a:pt x="0" y="685800"/>
                  </a:moveTo>
                  <a:lnTo>
                    <a:pt x="1685290" y="685800"/>
                  </a:lnTo>
                </a:path>
                <a:path w="1714500" h="685800">
                  <a:moveTo>
                    <a:pt x="0" y="685800"/>
                  </a:moveTo>
                  <a:lnTo>
                    <a:pt x="0" y="457200"/>
                  </a:lnTo>
                </a:path>
                <a:path w="1714500" h="685800">
                  <a:moveTo>
                    <a:pt x="1685290" y="685800"/>
                  </a:moveTo>
                  <a:lnTo>
                    <a:pt x="1685290" y="457200"/>
                  </a:lnTo>
                </a:path>
                <a:path w="1714500" h="685800">
                  <a:moveTo>
                    <a:pt x="723900" y="0"/>
                  </a:moveTo>
                  <a:lnTo>
                    <a:pt x="1714500" y="0"/>
                  </a:lnTo>
                </a:path>
                <a:path w="1714500" h="685800">
                  <a:moveTo>
                    <a:pt x="723900" y="0"/>
                  </a:moveTo>
                  <a:lnTo>
                    <a:pt x="723900" y="228600"/>
                  </a:lnTo>
                </a:path>
                <a:path w="1714500" h="685800">
                  <a:moveTo>
                    <a:pt x="1714500" y="0"/>
                  </a:moveTo>
                  <a:lnTo>
                    <a:pt x="17145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316980" y="3277869"/>
              <a:ext cx="229870" cy="612140"/>
            </a:xfrm>
            <a:custGeom>
              <a:avLst/>
              <a:gdLst/>
              <a:ahLst/>
              <a:cxnLst/>
              <a:rect l="l" t="t" r="r" b="b"/>
              <a:pathLst>
                <a:path w="229870" h="612139">
                  <a:moveTo>
                    <a:pt x="107950" y="0"/>
                  </a:moveTo>
                  <a:lnTo>
                    <a:pt x="0" y="157479"/>
                  </a:lnTo>
                  <a:lnTo>
                    <a:pt x="57150" y="154939"/>
                  </a:lnTo>
                  <a:lnTo>
                    <a:pt x="77470" y="612139"/>
                  </a:lnTo>
                  <a:lnTo>
                    <a:pt x="191770" y="607059"/>
                  </a:lnTo>
                  <a:lnTo>
                    <a:pt x="171450" y="149859"/>
                  </a:lnTo>
                  <a:lnTo>
                    <a:pt x="229870" y="14731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316980" y="3272789"/>
              <a:ext cx="229870" cy="619760"/>
            </a:xfrm>
            <a:custGeom>
              <a:avLst/>
              <a:gdLst/>
              <a:ahLst/>
              <a:cxnLst/>
              <a:rect l="l" t="t" r="r" b="b"/>
              <a:pathLst>
                <a:path w="229870" h="619760">
                  <a:moveTo>
                    <a:pt x="191770" y="612140"/>
                  </a:moveTo>
                  <a:lnTo>
                    <a:pt x="171450" y="154939"/>
                  </a:lnTo>
                  <a:lnTo>
                    <a:pt x="229870" y="152400"/>
                  </a:lnTo>
                  <a:lnTo>
                    <a:pt x="107950" y="5080"/>
                  </a:lnTo>
                  <a:lnTo>
                    <a:pt x="0" y="162560"/>
                  </a:lnTo>
                  <a:lnTo>
                    <a:pt x="57150" y="160020"/>
                  </a:lnTo>
                  <a:lnTo>
                    <a:pt x="77470" y="617220"/>
                  </a:lnTo>
                  <a:lnTo>
                    <a:pt x="191770" y="612140"/>
                  </a:lnTo>
                  <a:close/>
                </a:path>
                <a:path w="229870" h="619760">
                  <a:moveTo>
                    <a:pt x="222250" y="0"/>
                  </a:moveTo>
                  <a:lnTo>
                    <a:pt x="222250" y="0"/>
                  </a:lnTo>
                </a:path>
                <a:path w="229870" h="619760">
                  <a:moveTo>
                    <a:pt x="20320" y="619760"/>
                  </a:moveTo>
                  <a:lnTo>
                    <a:pt x="20320" y="6197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81139" y="2208530"/>
              <a:ext cx="224790" cy="373380"/>
            </a:xfrm>
            <a:custGeom>
              <a:avLst/>
              <a:gdLst/>
              <a:ahLst/>
              <a:cxnLst/>
              <a:rect l="l" t="t" r="r" b="b"/>
              <a:pathLst>
                <a:path w="224790" h="373380">
                  <a:moveTo>
                    <a:pt x="109219" y="0"/>
                  </a:moveTo>
                  <a:lnTo>
                    <a:pt x="0" y="97790"/>
                  </a:lnTo>
                  <a:lnTo>
                    <a:pt x="55879" y="95250"/>
                  </a:lnTo>
                  <a:lnTo>
                    <a:pt x="68579" y="373380"/>
                  </a:lnTo>
                  <a:lnTo>
                    <a:pt x="181609" y="369570"/>
                  </a:lnTo>
                  <a:lnTo>
                    <a:pt x="168909" y="90170"/>
                  </a:lnTo>
                  <a:lnTo>
                    <a:pt x="224789" y="87630"/>
                  </a:lnTo>
                  <a:lnTo>
                    <a:pt x="10921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581139" y="2203450"/>
              <a:ext cx="224790" cy="381000"/>
            </a:xfrm>
            <a:custGeom>
              <a:avLst/>
              <a:gdLst/>
              <a:ahLst/>
              <a:cxnLst/>
              <a:rect l="l" t="t" r="r" b="b"/>
              <a:pathLst>
                <a:path w="224790" h="381000">
                  <a:moveTo>
                    <a:pt x="181609" y="374650"/>
                  </a:moveTo>
                  <a:lnTo>
                    <a:pt x="168909" y="95250"/>
                  </a:lnTo>
                  <a:lnTo>
                    <a:pt x="224789" y="92710"/>
                  </a:lnTo>
                  <a:lnTo>
                    <a:pt x="109219" y="5079"/>
                  </a:lnTo>
                  <a:lnTo>
                    <a:pt x="0" y="102870"/>
                  </a:lnTo>
                  <a:lnTo>
                    <a:pt x="55879" y="100329"/>
                  </a:lnTo>
                  <a:lnTo>
                    <a:pt x="68579" y="378460"/>
                  </a:lnTo>
                  <a:lnTo>
                    <a:pt x="181609" y="374650"/>
                  </a:lnTo>
                  <a:close/>
                </a:path>
                <a:path w="224790" h="381000">
                  <a:moveTo>
                    <a:pt x="220979" y="0"/>
                  </a:moveTo>
                  <a:lnTo>
                    <a:pt x="220979" y="0"/>
                  </a:lnTo>
                </a:path>
                <a:path w="224790" h="381000">
                  <a:moveTo>
                    <a:pt x="11429" y="381000"/>
                  </a:moveTo>
                  <a:lnTo>
                    <a:pt x="11429" y="381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9120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0"/>
                  </a:moveTo>
                  <a:lnTo>
                    <a:pt x="114300" y="0"/>
                  </a:lnTo>
                  <a:lnTo>
                    <a:pt x="0" y="114300"/>
                  </a:lnTo>
                  <a:lnTo>
                    <a:pt x="0" y="457200"/>
                  </a:lnTo>
                  <a:lnTo>
                    <a:pt x="457200" y="4572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9120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457200"/>
                  </a:moveTo>
                  <a:lnTo>
                    <a:pt x="0" y="457200"/>
                  </a:lnTo>
                  <a:lnTo>
                    <a:pt x="0" y="114300"/>
                  </a:lnTo>
                  <a:lnTo>
                    <a:pt x="114300" y="0"/>
                  </a:lnTo>
                  <a:lnTo>
                    <a:pt x="457200" y="0"/>
                  </a:lnTo>
                  <a:lnTo>
                    <a:pt x="457200" y="45720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791200" y="175260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114300"/>
                  </a:lnTo>
                  <a:lnTo>
                    <a:pt x="33297" y="108763"/>
                  </a:lnTo>
                  <a:lnTo>
                    <a:pt x="53022" y="105251"/>
                  </a:lnTo>
                  <a:lnTo>
                    <a:pt x="67508" y="106263"/>
                  </a:lnTo>
                  <a:lnTo>
                    <a:pt x="85089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7D9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79120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114300" y="0"/>
                  </a:moveTo>
                  <a:lnTo>
                    <a:pt x="85089" y="114300"/>
                  </a:lnTo>
                  <a:lnTo>
                    <a:pt x="67508" y="106263"/>
                  </a:lnTo>
                  <a:lnTo>
                    <a:pt x="53022" y="105251"/>
                  </a:lnTo>
                  <a:lnTo>
                    <a:pt x="33297" y="108763"/>
                  </a:lnTo>
                  <a:lnTo>
                    <a:pt x="0" y="114300"/>
                  </a:lnTo>
                  <a:lnTo>
                    <a:pt x="114300" y="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77469" y="2320290"/>
            <a:ext cx="9455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519237" y="1824037"/>
            <a:ext cx="1007744" cy="2025014"/>
            <a:chOff x="1519237" y="1824037"/>
            <a:chExt cx="1007744" cy="2025014"/>
          </a:xfrm>
        </p:grpSpPr>
        <p:sp>
          <p:nvSpPr>
            <p:cNvPr id="43" name="object 43"/>
            <p:cNvSpPr/>
            <p:nvPr/>
          </p:nvSpPr>
          <p:spPr>
            <a:xfrm>
              <a:off x="1985009" y="3304539"/>
              <a:ext cx="228600" cy="534670"/>
            </a:xfrm>
            <a:custGeom>
              <a:avLst/>
              <a:gdLst/>
              <a:ahLst/>
              <a:cxnLst/>
              <a:rect l="l" t="t" r="r" b="b"/>
              <a:pathLst>
                <a:path w="228600" h="534670">
                  <a:moveTo>
                    <a:pt x="154939" y="0"/>
                  </a:moveTo>
                  <a:lnTo>
                    <a:pt x="36829" y="5080"/>
                  </a:lnTo>
                  <a:lnTo>
                    <a:pt x="55879" y="439420"/>
                  </a:lnTo>
                  <a:lnTo>
                    <a:pt x="0" y="441960"/>
                  </a:lnTo>
                  <a:lnTo>
                    <a:pt x="118109" y="534670"/>
                  </a:lnTo>
                  <a:lnTo>
                    <a:pt x="228600" y="431800"/>
                  </a:lnTo>
                  <a:lnTo>
                    <a:pt x="172719" y="434340"/>
                  </a:lnTo>
                  <a:lnTo>
                    <a:pt x="15493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985009" y="3302000"/>
              <a:ext cx="228600" cy="542290"/>
            </a:xfrm>
            <a:custGeom>
              <a:avLst/>
              <a:gdLst/>
              <a:ahLst/>
              <a:cxnLst/>
              <a:rect l="l" t="t" r="r" b="b"/>
              <a:pathLst>
                <a:path w="228600" h="542289">
                  <a:moveTo>
                    <a:pt x="154939" y="2539"/>
                  </a:moveTo>
                  <a:lnTo>
                    <a:pt x="172719" y="436880"/>
                  </a:lnTo>
                  <a:lnTo>
                    <a:pt x="228600" y="434339"/>
                  </a:lnTo>
                  <a:lnTo>
                    <a:pt x="118109" y="537210"/>
                  </a:lnTo>
                  <a:lnTo>
                    <a:pt x="0" y="444500"/>
                  </a:lnTo>
                  <a:lnTo>
                    <a:pt x="55879" y="441960"/>
                  </a:lnTo>
                  <a:lnTo>
                    <a:pt x="36829" y="7620"/>
                  </a:lnTo>
                  <a:lnTo>
                    <a:pt x="154939" y="2539"/>
                  </a:lnTo>
                  <a:close/>
                </a:path>
                <a:path w="228600" h="542289">
                  <a:moveTo>
                    <a:pt x="209550" y="0"/>
                  </a:moveTo>
                  <a:lnTo>
                    <a:pt x="209550" y="0"/>
                  </a:lnTo>
                </a:path>
                <a:path w="228600" h="542289">
                  <a:moveTo>
                    <a:pt x="3809" y="542289"/>
                  </a:moveTo>
                  <a:lnTo>
                    <a:pt x="3809" y="54228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293619" y="2282190"/>
              <a:ext cx="228600" cy="336550"/>
            </a:xfrm>
            <a:custGeom>
              <a:avLst/>
              <a:gdLst/>
              <a:ahLst/>
              <a:cxnLst/>
              <a:rect l="l" t="t" r="r" b="b"/>
              <a:pathLst>
                <a:path w="228600" h="336550">
                  <a:moveTo>
                    <a:pt x="161290" y="0"/>
                  </a:moveTo>
                  <a:lnTo>
                    <a:pt x="44450" y="5080"/>
                  </a:lnTo>
                  <a:lnTo>
                    <a:pt x="54610" y="276860"/>
                  </a:lnTo>
                  <a:lnTo>
                    <a:pt x="0" y="279400"/>
                  </a:lnTo>
                  <a:lnTo>
                    <a:pt x="116840" y="336550"/>
                  </a:lnTo>
                  <a:lnTo>
                    <a:pt x="228600" y="269239"/>
                  </a:lnTo>
                  <a:lnTo>
                    <a:pt x="172719" y="271780"/>
                  </a:lnTo>
                  <a:lnTo>
                    <a:pt x="16129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293619" y="2279650"/>
              <a:ext cx="228600" cy="342900"/>
            </a:xfrm>
            <a:custGeom>
              <a:avLst/>
              <a:gdLst/>
              <a:ahLst/>
              <a:cxnLst/>
              <a:rect l="l" t="t" r="r" b="b"/>
              <a:pathLst>
                <a:path w="228600" h="342900">
                  <a:moveTo>
                    <a:pt x="161290" y="2539"/>
                  </a:moveTo>
                  <a:lnTo>
                    <a:pt x="172719" y="274320"/>
                  </a:lnTo>
                  <a:lnTo>
                    <a:pt x="228600" y="271779"/>
                  </a:lnTo>
                  <a:lnTo>
                    <a:pt x="116840" y="339089"/>
                  </a:lnTo>
                  <a:lnTo>
                    <a:pt x="0" y="281939"/>
                  </a:lnTo>
                  <a:lnTo>
                    <a:pt x="54610" y="279400"/>
                  </a:lnTo>
                  <a:lnTo>
                    <a:pt x="44450" y="7620"/>
                  </a:lnTo>
                  <a:lnTo>
                    <a:pt x="161290" y="2539"/>
                  </a:lnTo>
                  <a:close/>
                </a:path>
                <a:path w="228600" h="342900">
                  <a:moveTo>
                    <a:pt x="217169" y="0"/>
                  </a:moveTo>
                  <a:lnTo>
                    <a:pt x="217169" y="0"/>
                  </a:lnTo>
                </a:path>
                <a:path w="228600" h="342900">
                  <a:moveTo>
                    <a:pt x="2540" y="342900"/>
                  </a:moveTo>
                  <a:lnTo>
                    <a:pt x="2540" y="3429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24000" y="18288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0"/>
                  </a:moveTo>
                  <a:lnTo>
                    <a:pt x="114300" y="0"/>
                  </a:lnTo>
                  <a:lnTo>
                    <a:pt x="0" y="114300"/>
                  </a:lnTo>
                  <a:lnTo>
                    <a:pt x="0" y="457200"/>
                  </a:lnTo>
                  <a:lnTo>
                    <a:pt x="457200" y="4572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24000" y="18288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457200"/>
                  </a:moveTo>
                  <a:lnTo>
                    <a:pt x="0" y="457200"/>
                  </a:lnTo>
                  <a:lnTo>
                    <a:pt x="0" y="114300"/>
                  </a:lnTo>
                  <a:lnTo>
                    <a:pt x="114300" y="0"/>
                  </a:lnTo>
                  <a:lnTo>
                    <a:pt x="457200" y="0"/>
                  </a:lnTo>
                  <a:lnTo>
                    <a:pt x="457200" y="45720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24000" y="182880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114300"/>
                  </a:lnTo>
                  <a:lnTo>
                    <a:pt x="33297" y="108763"/>
                  </a:lnTo>
                  <a:lnTo>
                    <a:pt x="53022" y="105251"/>
                  </a:lnTo>
                  <a:lnTo>
                    <a:pt x="67508" y="106263"/>
                  </a:lnTo>
                  <a:lnTo>
                    <a:pt x="8509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7D9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524000" y="18288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114300" y="0"/>
                  </a:moveTo>
                  <a:lnTo>
                    <a:pt x="85090" y="114300"/>
                  </a:lnTo>
                  <a:lnTo>
                    <a:pt x="67508" y="106263"/>
                  </a:lnTo>
                  <a:lnTo>
                    <a:pt x="53022" y="105251"/>
                  </a:lnTo>
                  <a:lnTo>
                    <a:pt x="33297" y="108763"/>
                  </a:lnTo>
                  <a:lnTo>
                    <a:pt x="0" y="114300"/>
                  </a:lnTo>
                  <a:lnTo>
                    <a:pt x="114300" y="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8078469" y="2625090"/>
            <a:ext cx="9455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35629" y="2898140"/>
            <a:ext cx="5397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ag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326630" y="2849879"/>
            <a:ext cx="5391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essa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74800" y="2021840"/>
            <a:ext cx="3562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.5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156777" y="1824037"/>
            <a:ext cx="466725" cy="466725"/>
            <a:chOff x="2156777" y="1824037"/>
            <a:chExt cx="466725" cy="466725"/>
          </a:xfrm>
        </p:grpSpPr>
        <p:sp>
          <p:nvSpPr>
            <p:cNvPr id="56" name="object 56"/>
            <p:cNvSpPr/>
            <p:nvPr/>
          </p:nvSpPr>
          <p:spPr>
            <a:xfrm>
              <a:off x="2161539" y="18288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0"/>
                  </a:moveTo>
                  <a:lnTo>
                    <a:pt x="114300" y="0"/>
                  </a:lnTo>
                  <a:lnTo>
                    <a:pt x="0" y="114300"/>
                  </a:lnTo>
                  <a:lnTo>
                    <a:pt x="0" y="457200"/>
                  </a:lnTo>
                  <a:lnTo>
                    <a:pt x="457200" y="4572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61539" y="18288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457200"/>
                  </a:moveTo>
                  <a:lnTo>
                    <a:pt x="0" y="457200"/>
                  </a:lnTo>
                  <a:lnTo>
                    <a:pt x="0" y="114300"/>
                  </a:lnTo>
                  <a:lnTo>
                    <a:pt x="114300" y="0"/>
                  </a:lnTo>
                  <a:lnTo>
                    <a:pt x="457200" y="0"/>
                  </a:lnTo>
                  <a:lnTo>
                    <a:pt x="457200" y="45720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161539" y="182880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114300"/>
                  </a:lnTo>
                  <a:lnTo>
                    <a:pt x="33297" y="108763"/>
                  </a:lnTo>
                  <a:lnTo>
                    <a:pt x="53022" y="105251"/>
                  </a:lnTo>
                  <a:lnTo>
                    <a:pt x="67508" y="106263"/>
                  </a:lnTo>
                  <a:lnTo>
                    <a:pt x="8509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7D9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61539" y="18288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114300" y="0"/>
                  </a:moveTo>
                  <a:lnTo>
                    <a:pt x="85090" y="114300"/>
                  </a:lnTo>
                  <a:lnTo>
                    <a:pt x="67508" y="106263"/>
                  </a:lnTo>
                  <a:lnTo>
                    <a:pt x="53022" y="105251"/>
                  </a:lnTo>
                  <a:lnTo>
                    <a:pt x="33297" y="108763"/>
                  </a:lnTo>
                  <a:lnTo>
                    <a:pt x="0" y="114300"/>
                  </a:lnTo>
                  <a:lnTo>
                    <a:pt x="114300" y="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2204720" y="2021840"/>
            <a:ext cx="3727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0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251200" y="2021840"/>
            <a:ext cx="3562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2283867" y="1361847"/>
            <a:ext cx="764540" cy="709930"/>
            <a:chOff x="2283867" y="1361847"/>
            <a:chExt cx="764540" cy="709930"/>
          </a:xfrm>
        </p:grpSpPr>
        <p:sp>
          <p:nvSpPr>
            <p:cNvPr id="68" name="object 68"/>
            <p:cNvSpPr/>
            <p:nvPr/>
          </p:nvSpPr>
          <p:spPr>
            <a:xfrm>
              <a:off x="2743200" y="2057400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0" y="0"/>
                  </a:moveTo>
                  <a:lnTo>
                    <a:pt x="27939" y="0"/>
                  </a:lnTo>
                </a:path>
                <a:path w="304800">
                  <a:moveTo>
                    <a:pt x="57150" y="0"/>
                  </a:moveTo>
                  <a:lnTo>
                    <a:pt x="85089" y="0"/>
                  </a:lnTo>
                </a:path>
                <a:path w="304800">
                  <a:moveTo>
                    <a:pt x="114300" y="0"/>
                  </a:moveTo>
                  <a:lnTo>
                    <a:pt x="142239" y="0"/>
                  </a:lnTo>
                </a:path>
                <a:path w="304800">
                  <a:moveTo>
                    <a:pt x="170180" y="0"/>
                  </a:moveTo>
                  <a:lnTo>
                    <a:pt x="199389" y="0"/>
                  </a:lnTo>
                </a:path>
                <a:path w="304800">
                  <a:moveTo>
                    <a:pt x="227330" y="0"/>
                  </a:moveTo>
                  <a:lnTo>
                    <a:pt x="256539" y="0"/>
                  </a:lnTo>
                </a:path>
                <a:path w="304800">
                  <a:moveTo>
                    <a:pt x="284480" y="0"/>
                  </a:moveTo>
                  <a:lnTo>
                    <a:pt x="304800" y="0"/>
                  </a:lnTo>
                </a:path>
              </a:pathLst>
            </a:custGeom>
            <a:ln w="27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288540" y="1369060"/>
              <a:ext cx="228600" cy="459740"/>
            </a:xfrm>
            <a:custGeom>
              <a:avLst/>
              <a:gdLst/>
              <a:ahLst/>
              <a:cxnLst/>
              <a:rect l="l" t="t" r="r" b="b"/>
              <a:pathLst>
                <a:path w="228600" h="459739">
                  <a:moveTo>
                    <a:pt x="157480" y="0"/>
                  </a:moveTo>
                  <a:lnTo>
                    <a:pt x="39370" y="5079"/>
                  </a:lnTo>
                  <a:lnTo>
                    <a:pt x="55880" y="378460"/>
                  </a:lnTo>
                  <a:lnTo>
                    <a:pt x="0" y="379729"/>
                  </a:lnTo>
                  <a:lnTo>
                    <a:pt x="118110" y="459739"/>
                  </a:lnTo>
                  <a:lnTo>
                    <a:pt x="228600" y="370839"/>
                  </a:lnTo>
                  <a:lnTo>
                    <a:pt x="173990" y="373379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288540" y="1366520"/>
              <a:ext cx="228600" cy="467359"/>
            </a:xfrm>
            <a:custGeom>
              <a:avLst/>
              <a:gdLst/>
              <a:ahLst/>
              <a:cxnLst/>
              <a:rect l="l" t="t" r="r" b="b"/>
              <a:pathLst>
                <a:path w="228600" h="467360">
                  <a:moveTo>
                    <a:pt x="157480" y="2539"/>
                  </a:moveTo>
                  <a:lnTo>
                    <a:pt x="173990" y="375919"/>
                  </a:lnTo>
                  <a:lnTo>
                    <a:pt x="228600" y="373379"/>
                  </a:lnTo>
                  <a:lnTo>
                    <a:pt x="118110" y="462279"/>
                  </a:lnTo>
                  <a:lnTo>
                    <a:pt x="0" y="382269"/>
                  </a:lnTo>
                  <a:lnTo>
                    <a:pt x="55880" y="381000"/>
                  </a:lnTo>
                  <a:lnTo>
                    <a:pt x="39370" y="7619"/>
                  </a:lnTo>
                  <a:lnTo>
                    <a:pt x="157480" y="2539"/>
                  </a:lnTo>
                  <a:close/>
                </a:path>
                <a:path w="228600" h="467360">
                  <a:moveTo>
                    <a:pt x="213360" y="0"/>
                  </a:moveTo>
                  <a:lnTo>
                    <a:pt x="213360" y="0"/>
                  </a:lnTo>
                </a:path>
                <a:path w="228600" h="467360">
                  <a:moveTo>
                    <a:pt x="3810" y="467359"/>
                  </a:moveTo>
                  <a:lnTo>
                    <a:pt x="3810" y="46735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5840729" y="1945640"/>
            <a:ext cx="357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.5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6423977" y="1747837"/>
            <a:ext cx="466725" cy="466725"/>
            <a:chOff x="6423977" y="1747837"/>
            <a:chExt cx="466725" cy="466725"/>
          </a:xfrm>
        </p:grpSpPr>
        <p:sp>
          <p:nvSpPr>
            <p:cNvPr id="73" name="object 73"/>
            <p:cNvSpPr/>
            <p:nvPr/>
          </p:nvSpPr>
          <p:spPr>
            <a:xfrm>
              <a:off x="642874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0"/>
                  </a:moveTo>
                  <a:lnTo>
                    <a:pt x="114300" y="0"/>
                  </a:lnTo>
                  <a:lnTo>
                    <a:pt x="0" y="114300"/>
                  </a:lnTo>
                  <a:lnTo>
                    <a:pt x="0" y="457200"/>
                  </a:lnTo>
                  <a:lnTo>
                    <a:pt x="457200" y="4572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42874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457200"/>
                  </a:moveTo>
                  <a:lnTo>
                    <a:pt x="0" y="457200"/>
                  </a:lnTo>
                  <a:lnTo>
                    <a:pt x="0" y="114300"/>
                  </a:lnTo>
                  <a:lnTo>
                    <a:pt x="114300" y="0"/>
                  </a:lnTo>
                  <a:lnTo>
                    <a:pt x="457200" y="0"/>
                  </a:lnTo>
                  <a:lnTo>
                    <a:pt x="457200" y="45720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428740" y="175260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114300"/>
                  </a:lnTo>
                  <a:lnTo>
                    <a:pt x="33297" y="108763"/>
                  </a:lnTo>
                  <a:lnTo>
                    <a:pt x="53022" y="105251"/>
                  </a:lnTo>
                  <a:lnTo>
                    <a:pt x="67508" y="106263"/>
                  </a:lnTo>
                  <a:lnTo>
                    <a:pt x="85089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7D9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42874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114300" y="0"/>
                  </a:moveTo>
                  <a:lnTo>
                    <a:pt x="85089" y="114300"/>
                  </a:lnTo>
                  <a:lnTo>
                    <a:pt x="67508" y="106263"/>
                  </a:lnTo>
                  <a:lnTo>
                    <a:pt x="53022" y="105251"/>
                  </a:lnTo>
                  <a:lnTo>
                    <a:pt x="33297" y="108763"/>
                  </a:lnTo>
                  <a:lnTo>
                    <a:pt x="0" y="114300"/>
                  </a:lnTo>
                  <a:lnTo>
                    <a:pt x="114300" y="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6471920" y="1945640"/>
            <a:ext cx="3714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78" name="object 78"/>
          <p:cNvGrpSpPr/>
          <p:nvPr/>
        </p:nvGrpSpPr>
        <p:grpSpPr>
          <a:xfrm>
            <a:off x="7462837" y="1747837"/>
            <a:ext cx="466725" cy="466725"/>
            <a:chOff x="7462837" y="1747837"/>
            <a:chExt cx="466725" cy="466725"/>
          </a:xfrm>
        </p:grpSpPr>
        <p:sp>
          <p:nvSpPr>
            <p:cNvPr id="79" name="object 79"/>
            <p:cNvSpPr/>
            <p:nvPr/>
          </p:nvSpPr>
          <p:spPr>
            <a:xfrm>
              <a:off x="746760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0"/>
                  </a:moveTo>
                  <a:lnTo>
                    <a:pt x="114300" y="0"/>
                  </a:lnTo>
                  <a:lnTo>
                    <a:pt x="0" y="114300"/>
                  </a:lnTo>
                  <a:lnTo>
                    <a:pt x="0" y="457200"/>
                  </a:lnTo>
                  <a:lnTo>
                    <a:pt x="457200" y="45720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6760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457200" y="457200"/>
                  </a:moveTo>
                  <a:lnTo>
                    <a:pt x="0" y="457200"/>
                  </a:lnTo>
                  <a:lnTo>
                    <a:pt x="0" y="114300"/>
                  </a:lnTo>
                  <a:lnTo>
                    <a:pt x="114300" y="0"/>
                  </a:lnTo>
                  <a:lnTo>
                    <a:pt x="457200" y="0"/>
                  </a:lnTo>
                  <a:lnTo>
                    <a:pt x="457200" y="45720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67600" y="175260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114300"/>
                  </a:lnTo>
                  <a:lnTo>
                    <a:pt x="33297" y="108763"/>
                  </a:lnTo>
                  <a:lnTo>
                    <a:pt x="53022" y="105251"/>
                  </a:lnTo>
                  <a:lnTo>
                    <a:pt x="67508" y="106263"/>
                  </a:lnTo>
                  <a:lnTo>
                    <a:pt x="8509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7D9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467600" y="1752600"/>
              <a:ext cx="457200" cy="457200"/>
            </a:xfrm>
            <a:custGeom>
              <a:avLst/>
              <a:gdLst/>
              <a:ahLst/>
              <a:cxnLst/>
              <a:rect l="l" t="t" r="r" b="b"/>
              <a:pathLst>
                <a:path w="457200" h="457200">
                  <a:moveTo>
                    <a:pt x="114300" y="0"/>
                  </a:moveTo>
                  <a:lnTo>
                    <a:pt x="85090" y="114300"/>
                  </a:lnTo>
                  <a:lnTo>
                    <a:pt x="67508" y="106263"/>
                  </a:lnTo>
                  <a:lnTo>
                    <a:pt x="53022" y="105251"/>
                  </a:lnTo>
                  <a:lnTo>
                    <a:pt x="33297" y="108763"/>
                  </a:lnTo>
                  <a:lnTo>
                    <a:pt x="0" y="114300"/>
                  </a:lnTo>
                  <a:lnTo>
                    <a:pt x="114300" y="0"/>
                  </a:lnTo>
                  <a:close/>
                </a:path>
                <a:path w="457200" h="457200">
                  <a:moveTo>
                    <a:pt x="457200" y="457200"/>
                  </a:moveTo>
                  <a:lnTo>
                    <a:pt x="457200" y="457200"/>
                  </a:lnTo>
                </a:path>
                <a:path w="457200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" name="object 83"/>
          <p:cNvSpPr txBox="1"/>
          <p:nvPr/>
        </p:nvSpPr>
        <p:spPr>
          <a:xfrm>
            <a:off x="7517130" y="1945640"/>
            <a:ext cx="3562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X.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6542177" y="1360577"/>
            <a:ext cx="773430" cy="635000"/>
            <a:chOff x="6542177" y="1360577"/>
            <a:chExt cx="773430" cy="635000"/>
          </a:xfrm>
        </p:grpSpPr>
        <p:sp>
          <p:nvSpPr>
            <p:cNvPr id="85" name="object 85"/>
            <p:cNvSpPr/>
            <p:nvPr/>
          </p:nvSpPr>
          <p:spPr>
            <a:xfrm>
              <a:off x="7010399" y="1981200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0" y="0"/>
                  </a:moveTo>
                  <a:lnTo>
                    <a:pt x="27940" y="0"/>
                  </a:lnTo>
                </a:path>
                <a:path w="304800">
                  <a:moveTo>
                    <a:pt x="57150" y="0"/>
                  </a:moveTo>
                  <a:lnTo>
                    <a:pt x="85090" y="0"/>
                  </a:lnTo>
                </a:path>
                <a:path w="304800">
                  <a:moveTo>
                    <a:pt x="113029" y="0"/>
                  </a:moveTo>
                  <a:lnTo>
                    <a:pt x="142240" y="0"/>
                  </a:lnTo>
                </a:path>
                <a:path w="304800">
                  <a:moveTo>
                    <a:pt x="170179" y="0"/>
                  </a:moveTo>
                  <a:lnTo>
                    <a:pt x="199390" y="0"/>
                  </a:lnTo>
                </a:path>
                <a:path w="304800">
                  <a:moveTo>
                    <a:pt x="227329" y="0"/>
                  </a:moveTo>
                  <a:lnTo>
                    <a:pt x="255270" y="0"/>
                  </a:lnTo>
                </a:path>
                <a:path w="304800">
                  <a:moveTo>
                    <a:pt x="284479" y="0"/>
                  </a:moveTo>
                  <a:lnTo>
                    <a:pt x="304800" y="0"/>
                  </a:lnTo>
                </a:path>
              </a:pathLst>
            </a:custGeom>
            <a:ln w="279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546849" y="1370330"/>
              <a:ext cx="228600" cy="383540"/>
            </a:xfrm>
            <a:custGeom>
              <a:avLst/>
              <a:gdLst/>
              <a:ahLst/>
              <a:cxnLst/>
              <a:rect l="l" t="t" r="r" b="b"/>
              <a:pathLst>
                <a:path w="228600" h="383539">
                  <a:moveTo>
                    <a:pt x="110490" y="0"/>
                  </a:moveTo>
                  <a:lnTo>
                    <a:pt x="0" y="100330"/>
                  </a:lnTo>
                  <a:lnTo>
                    <a:pt x="57150" y="97790"/>
                  </a:lnTo>
                  <a:lnTo>
                    <a:pt x="69850" y="383540"/>
                  </a:lnTo>
                  <a:lnTo>
                    <a:pt x="184150" y="378460"/>
                  </a:lnTo>
                  <a:lnTo>
                    <a:pt x="171450" y="92710"/>
                  </a:lnTo>
                  <a:lnTo>
                    <a:pt x="228600" y="90170"/>
                  </a:lnTo>
                  <a:lnTo>
                    <a:pt x="11049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546849" y="1365250"/>
              <a:ext cx="228600" cy="391160"/>
            </a:xfrm>
            <a:custGeom>
              <a:avLst/>
              <a:gdLst/>
              <a:ahLst/>
              <a:cxnLst/>
              <a:rect l="l" t="t" r="r" b="b"/>
              <a:pathLst>
                <a:path w="228600" h="391160">
                  <a:moveTo>
                    <a:pt x="184150" y="383539"/>
                  </a:moveTo>
                  <a:lnTo>
                    <a:pt x="171450" y="97789"/>
                  </a:lnTo>
                  <a:lnTo>
                    <a:pt x="228600" y="95250"/>
                  </a:lnTo>
                  <a:lnTo>
                    <a:pt x="110490" y="5079"/>
                  </a:lnTo>
                  <a:lnTo>
                    <a:pt x="0" y="105410"/>
                  </a:lnTo>
                  <a:lnTo>
                    <a:pt x="57150" y="102870"/>
                  </a:lnTo>
                  <a:lnTo>
                    <a:pt x="69850" y="388620"/>
                  </a:lnTo>
                  <a:lnTo>
                    <a:pt x="184150" y="383539"/>
                  </a:lnTo>
                  <a:close/>
                </a:path>
                <a:path w="228600" h="391160">
                  <a:moveTo>
                    <a:pt x="224790" y="0"/>
                  </a:moveTo>
                  <a:lnTo>
                    <a:pt x="224790" y="0"/>
                  </a:lnTo>
                </a:path>
                <a:path w="228600" h="391160">
                  <a:moveTo>
                    <a:pt x="12700" y="391160"/>
                  </a:moveTo>
                  <a:lnTo>
                    <a:pt x="12700" y="3911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5640070" y="3950970"/>
            <a:ext cx="16376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presentation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109970" y="807211"/>
            <a:ext cx="1191260" cy="534035"/>
          </a:xfrm>
          <a:prstGeom prst="rect">
            <a:avLst/>
          </a:prstGeom>
        </p:spPr>
        <p:txBody>
          <a:bodyPr vert="horz" wrap="square" lIns="0" tIns="1073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845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USER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(Human or</a:t>
            </a: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Program)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24000" y="249987"/>
            <a:ext cx="6235065" cy="5786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Application Layer</a:t>
            </a:r>
            <a:endParaRPr lang="en-US" sz="3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5629" y="2481579"/>
            <a:ext cx="3713479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28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6600" spc="6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600" spc="245" dirty="0">
                <a:solidFill>
                  <a:srgbClr val="FFFFFF"/>
                </a:solidFill>
                <a:latin typeface="Trebuchet MS"/>
                <a:cs typeface="Trebuchet MS"/>
              </a:rPr>
              <a:t>END</a:t>
            </a:r>
            <a:endParaRPr sz="6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5120" y="391159"/>
            <a:ext cx="34099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20" dirty="0">
                <a:solidFill>
                  <a:srgbClr val="FFFFFF"/>
                </a:solidFill>
              </a:rPr>
              <a:t>INTRODUCTION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8277859" y="5988650"/>
            <a:ext cx="965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9DC443"/>
                </a:solidFill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840" y="1431289"/>
            <a:ext cx="8575040" cy="3041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marR="67945" indent="-342900" algn="just">
              <a:lnSpc>
                <a:spcPct val="1545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145030" algn="l"/>
                <a:tab pos="2985770" algn="l"/>
                <a:tab pos="3485515" algn="l"/>
                <a:tab pos="4685030" algn="l"/>
                <a:tab pos="5196840" algn="l"/>
                <a:tab pos="6934834" algn="l"/>
                <a:tab pos="7529195" algn="l"/>
              </a:tabLst>
            </a:pPr>
            <a:r>
              <a:rPr sz="2400" spc="-135" dirty="0" smtClean="0">
                <a:solidFill>
                  <a:srgbClr val="FFFFFF"/>
                </a:solidFill>
                <a:latin typeface="Trebuchet MS"/>
                <a:cs typeface="Trebuchet MS"/>
              </a:rPr>
              <a:t>International </a:t>
            </a:r>
            <a:r>
              <a:rPr sz="2400" spc="-130" dirty="0">
                <a:solidFill>
                  <a:srgbClr val="FFFFFF"/>
                </a:solidFill>
                <a:latin typeface="Trebuchet MS"/>
                <a:cs typeface="Trebuchet MS"/>
              </a:rPr>
              <a:t>standard </a:t>
            </a:r>
            <a:r>
              <a:rPr sz="2400" spc="-120" dirty="0">
                <a:solidFill>
                  <a:srgbClr val="FFFFFF"/>
                </a:solidFill>
                <a:latin typeface="Trebuchet MS"/>
                <a:cs typeface="Trebuchet MS"/>
              </a:rPr>
              <a:t>organization 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(ISO) </a:t>
            </a:r>
            <a:r>
              <a:rPr sz="2400" spc="-140" dirty="0">
                <a:solidFill>
                  <a:srgbClr val="FFFFFF"/>
                </a:solidFill>
                <a:latin typeface="Trebuchet MS"/>
                <a:cs typeface="Trebuchet MS"/>
              </a:rPr>
              <a:t>established </a:t>
            </a:r>
            <a:r>
              <a:rPr sz="2400" spc="-24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400" spc="-135" dirty="0">
                <a:solidFill>
                  <a:srgbClr val="FFFFFF"/>
                </a:solidFill>
                <a:latin typeface="Trebuchet MS"/>
                <a:cs typeface="Trebuchet MS"/>
              </a:rPr>
              <a:t>committee  </a:t>
            </a:r>
            <a:r>
              <a:rPr sz="2400" spc="-160" dirty="0" smtClean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2400" spc="-114" dirty="0" smtClean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60" dirty="0" smtClean="0">
                <a:solidFill>
                  <a:srgbClr val="FFFFFF"/>
                </a:solidFill>
                <a:latin typeface="Trebuchet MS"/>
                <a:cs typeface="Trebuchet MS"/>
              </a:rPr>
              <a:t>1977</a:t>
            </a:r>
            <a:r>
              <a:rPr lang="en-US"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60" dirty="0" smtClean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lang="en-US"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10" dirty="0" smtClean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400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eve</a:t>
            </a:r>
            <a:r>
              <a:rPr sz="2400" spc="-195" dirty="0" smtClean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2400" spc="35" dirty="0" smtClean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400" spc="-140" dirty="0" smtClean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2400" spc="-240" dirty="0" smtClean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00" spc="-114" dirty="0" smtClean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lang="en-US"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245" dirty="0" smtClean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400" spc="-60" dirty="0" smtClean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2400" spc="-65" dirty="0" smtClean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2400" spc="-135" dirty="0" smtClean="0">
                <a:solidFill>
                  <a:srgbClr val="FFFFFF"/>
                </a:solidFill>
                <a:latin typeface="Trebuchet MS"/>
                <a:cs typeface="Trebuchet MS"/>
              </a:rPr>
              <a:t>hi</a:t>
            </a:r>
            <a:r>
              <a:rPr sz="2400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tec</a:t>
            </a:r>
            <a:r>
              <a:rPr sz="2400" spc="-105" dirty="0" smtClean="0">
                <a:solidFill>
                  <a:srgbClr val="FFFFFF"/>
                </a:solidFill>
                <a:latin typeface="Trebuchet MS"/>
                <a:cs typeface="Trebuchet MS"/>
              </a:rPr>
              <a:t>ture</a:t>
            </a:r>
            <a:r>
              <a:rPr lang="en-US"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05" dirty="0" smtClean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2400" spc="-155" dirty="0" smtClean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2400" spc="15" dirty="0" smtClean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lang="en-US" sz="2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45" dirty="0" smtClean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2400" spc="-100" dirty="0" smtClean="0">
                <a:solidFill>
                  <a:srgbClr val="FFFFFF"/>
                </a:solidFill>
                <a:latin typeface="Trebuchet MS"/>
                <a:cs typeface="Trebuchet MS"/>
              </a:rPr>
              <a:t>ys</a:t>
            </a:r>
            <a:r>
              <a:rPr sz="2400" spc="-150" dirty="0" smtClean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2400" spc="-120" dirty="0" smtClean="0">
                <a:solidFill>
                  <a:srgbClr val="FFFFFF"/>
                </a:solidFill>
                <a:latin typeface="Trebuchet MS"/>
                <a:cs typeface="Trebuchet MS"/>
              </a:rPr>
              <a:t>ems</a:t>
            </a:r>
            <a:r>
              <a:rPr lang="en-US" sz="2400" dirty="0" smtClean="0">
                <a:latin typeface="Trebuchet MS"/>
                <a:cs typeface="Trebuchet MS"/>
              </a:rPr>
              <a:t> </a:t>
            </a:r>
            <a:r>
              <a:rPr sz="2400" spc="-140" dirty="0" smtClean="0">
                <a:solidFill>
                  <a:srgbClr val="FFFFFF"/>
                </a:solidFill>
                <a:latin typeface="Trebuchet MS"/>
                <a:cs typeface="Trebuchet MS"/>
              </a:rPr>
              <a:t>communication.</a:t>
            </a:r>
            <a:endParaRPr sz="3800" dirty="0">
              <a:latin typeface="Trebuchet MS"/>
              <a:cs typeface="Trebuchet MS"/>
            </a:endParaRPr>
          </a:p>
          <a:p>
            <a:pPr marL="419101" marR="866775" indent="-342900" algn="just">
              <a:lnSpc>
                <a:spcPct val="154500"/>
              </a:lnSpc>
              <a:buFont typeface="Wingdings" panose="05000000000000000000" pitchFamily="2" charset="2"/>
              <a:buChar char="Ø"/>
            </a:pPr>
            <a:r>
              <a:rPr sz="2400" spc="-60" dirty="0" smtClean="0">
                <a:solidFill>
                  <a:srgbClr val="FFFFFF"/>
                </a:solidFill>
                <a:latin typeface="Trebuchet MS"/>
                <a:cs typeface="Trebuchet MS"/>
              </a:rPr>
              <a:t>Open 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System </a:t>
            </a:r>
            <a:r>
              <a:rPr sz="2400" spc="-100" dirty="0">
                <a:solidFill>
                  <a:srgbClr val="FFFFFF"/>
                </a:solidFill>
                <a:latin typeface="Trebuchet MS"/>
                <a:cs typeface="Trebuchet MS"/>
              </a:rPr>
              <a:t>Interconnection 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(OSI) </a:t>
            </a:r>
            <a:r>
              <a:rPr sz="2400" spc="-130" dirty="0">
                <a:solidFill>
                  <a:srgbClr val="FFFFFF"/>
                </a:solidFill>
                <a:latin typeface="Trebuchet MS"/>
                <a:cs typeface="Trebuchet MS"/>
              </a:rPr>
              <a:t>reference 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model </a:t>
            </a:r>
            <a:r>
              <a:rPr sz="2400" spc="-10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400" spc="-145" dirty="0">
                <a:solidFill>
                  <a:srgbClr val="FFFFFF"/>
                </a:solidFill>
                <a:latin typeface="Trebuchet MS"/>
                <a:cs typeface="Trebuchet MS"/>
              </a:rPr>
              <a:t>the  </a:t>
            </a:r>
            <a:r>
              <a:rPr sz="2400" spc="-110" dirty="0">
                <a:solidFill>
                  <a:srgbClr val="FFFFFF"/>
                </a:solidFill>
                <a:latin typeface="Trebuchet MS"/>
                <a:cs typeface="Trebuchet MS"/>
              </a:rPr>
              <a:t>result </a:t>
            </a:r>
            <a:r>
              <a:rPr sz="2400" spc="-13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400" spc="-120" dirty="0">
                <a:solidFill>
                  <a:srgbClr val="FFFFFF"/>
                </a:solidFill>
                <a:latin typeface="Trebuchet MS"/>
                <a:cs typeface="Trebuchet MS"/>
              </a:rPr>
              <a:t>this</a:t>
            </a:r>
            <a:r>
              <a:rPr sz="24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75" dirty="0">
                <a:solidFill>
                  <a:srgbClr val="FFFFFF"/>
                </a:solidFill>
                <a:latin typeface="Trebuchet MS"/>
                <a:cs typeface="Trebuchet MS"/>
              </a:rPr>
              <a:t>effort</a:t>
            </a:r>
            <a:r>
              <a:rPr sz="2400" spc="-175" dirty="0" smtClean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r>
              <a:rPr lang="en-US" sz="2400" dirty="0">
                <a:latin typeface="Trebuchet MS"/>
                <a:cs typeface="Trebuchet MS"/>
              </a:rPr>
              <a:t> </a:t>
            </a:r>
            <a:endParaRPr sz="2350" dirty="0">
              <a:latin typeface="Trebuchet MS"/>
              <a:cs typeface="Trebuchet MS"/>
            </a:endParaRPr>
          </a:p>
          <a:p>
            <a:pPr marL="4191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sz="2400" spc="-105" dirty="0" smtClean="0">
                <a:solidFill>
                  <a:srgbClr val="FFFFFF"/>
                </a:solidFill>
                <a:latin typeface="Trebuchet MS"/>
                <a:cs typeface="Trebuchet MS"/>
              </a:rPr>
              <a:t>This </a:t>
            </a:r>
            <a:r>
              <a:rPr sz="2400" spc="-114" dirty="0">
                <a:solidFill>
                  <a:srgbClr val="FFFFFF"/>
                </a:solidFill>
                <a:latin typeface="Trebuchet MS"/>
                <a:cs typeface="Trebuchet MS"/>
              </a:rPr>
              <a:t>model </a:t>
            </a:r>
            <a:r>
              <a:rPr sz="2400" spc="-120" dirty="0">
                <a:solidFill>
                  <a:srgbClr val="FFFFFF"/>
                </a:solidFill>
                <a:latin typeface="Trebuchet MS"/>
                <a:cs typeface="Trebuchet MS"/>
              </a:rPr>
              <a:t>allows </a:t>
            </a:r>
            <a:r>
              <a:rPr sz="2400" spc="-165" dirty="0">
                <a:solidFill>
                  <a:srgbClr val="FFFFFF"/>
                </a:solidFill>
                <a:latin typeface="Trebuchet MS"/>
                <a:cs typeface="Trebuchet MS"/>
              </a:rPr>
              <a:t>any </a:t>
            </a:r>
            <a:r>
              <a:rPr sz="2400" spc="-60" dirty="0">
                <a:solidFill>
                  <a:srgbClr val="FFFFFF"/>
                </a:solidFill>
                <a:latin typeface="Trebuchet MS"/>
                <a:cs typeface="Trebuchet MS"/>
              </a:rPr>
              <a:t>two </a:t>
            </a:r>
            <a:r>
              <a:rPr sz="2400" spc="-160" dirty="0">
                <a:solidFill>
                  <a:srgbClr val="FFFFFF"/>
                </a:solidFill>
                <a:latin typeface="Trebuchet MS"/>
                <a:cs typeface="Trebuchet MS"/>
              </a:rPr>
              <a:t>different </a:t>
            </a:r>
            <a:r>
              <a:rPr sz="2400" spc="-105" dirty="0">
                <a:solidFill>
                  <a:srgbClr val="FFFFFF"/>
                </a:solidFill>
                <a:latin typeface="Trebuchet MS"/>
                <a:cs typeface="Trebuchet MS"/>
              </a:rPr>
              <a:t>systems </a:t>
            </a:r>
            <a:r>
              <a:rPr sz="2400" spc="-6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400" spc="3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400" spc="-140" dirty="0" smtClean="0">
                <a:solidFill>
                  <a:srgbClr val="FFFFFF"/>
                </a:solidFill>
                <a:latin typeface="Trebuchet MS"/>
                <a:cs typeface="Trebuchet MS"/>
              </a:rPr>
              <a:t>communicate</a:t>
            </a:r>
            <a:endParaRPr lang="en-US" sz="2400" spc="-140" dirty="0" smtClean="0">
              <a:solidFill>
                <a:srgbClr val="FFFFFF"/>
              </a:solidFill>
              <a:latin typeface="Trebuchet MS"/>
              <a:cs typeface="Trebuchet MS"/>
            </a:endParaRPr>
          </a:p>
          <a:p>
            <a:pPr marL="76200" algn="just">
              <a:lnSpc>
                <a:spcPct val="100000"/>
              </a:lnSpc>
            </a:pPr>
            <a:r>
              <a:rPr lang="en-US" sz="2400" spc="-140" dirty="0" smtClean="0">
                <a:solidFill>
                  <a:srgbClr val="FFFFFF"/>
                </a:solidFill>
                <a:latin typeface="Trebuchet MS"/>
                <a:cs typeface="Trebuchet MS"/>
              </a:rPr>
              <a:t>Regardless of their underlying architecture.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6329" y="769620"/>
            <a:ext cx="160274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70" dirty="0">
                <a:solidFill>
                  <a:srgbClr val="FFFFFF"/>
                </a:solidFill>
              </a:rPr>
              <a:t>C</a:t>
            </a:r>
            <a:r>
              <a:rPr sz="3400" spc="-80" dirty="0">
                <a:solidFill>
                  <a:srgbClr val="FFFFFF"/>
                </a:solidFill>
              </a:rPr>
              <a:t>O</a:t>
            </a:r>
            <a:r>
              <a:rPr sz="3400" spc="-350" dirty="0">
                <a:solidFill>
                  <a:srgbClr val="FFFFFF"/>
                </a:solidFill>
              </a:rPr>
              <a:t>N</a:t>
            </a:r>
            <a:r>
              <a:rPr sz="3400" spc="40" dirty="0">
                <a:solidFill>
                  <a:srgbClr val="FFFFFF"/>
                </a:solidFill>
              </a:rPr>
              <a:t>T.</a:t>
            </a:r>
            <a:r>
              <a:rPr sz="3400" spc="35" dirty="0">
                <a:solidFill>
                  <a:srgbClr val="FFFFFF"/>
                </a:solidFill>
              </a:rPr>
              <a:t>.</a:t>
            </a:r>
            <a:endParaRPr sz="3400"/>
          </a:p>
        </p:txBody>
      </p:sp>
      <p:sp>
        <p:nvSpPr>
          <p:cNvPr id="5" name="object 5"/>
          <p:cNvSpPr txBox="1"/>
          <p:nvPr/>
        </p:nvSpPr>
        <p:spPr>
          <a:xfrm>
            <a:off x="8277859" y="5988650"/>
            <a:ext cx="96520" cy="16764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9DC443"/>
                </a:solidFill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940" y="1786890"/>
            <a:ext cx="7721600" cy="693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96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sz="2000" spc="-95" dirty="0" smtClean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OSI </a:t>
            </a:r>
            <a:r>
              <a:rPr sz="2000" spc="-100" dirty="0">
                <a:solidFill>
                  <a:srgbClr val="FFFFFF"/>
                </a:solidFill>
                <a:latin typeface="Trebuchet MS"/>
                <a:cs typeface="Trebuchet MS"/>
              </a:rPr>
              <a:t>model </a:t>
            </a:r>
            <a:r>
              <a:rPr sz="2000" spc="-90" dirty="0">
                <a:solidFill>
                  <a:srgbClr val="FFFFFF"/>
                </a:solidFill>
                <a:latin typeface="Trebuchet MS"/>
                <a:cs typeface="Trebuchet MS"/>
              </a:rPr>
              <a:t>describes 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how </a:t>
            </a:r>
            <a:r>
              <a:rPr sz="2000" spc="-160" dirty="0">
                <a:solidFill>
                  <a:srgbClr val="FFFFFF"/>
                </a:solidFill>
                <a:latin typeface="Trebuchet MS"/>
                <a:cs typeface="Trebuchet MS"/>
              </a:rPr>
              <a:t>data </a:t>
            </a:r>
            <a:r>
              <a:rPr sz="2000" spc="-90" dirty="0">
                <a:solidFill>
                  <a:srgbClr val="FFFFFF"/>
                </a:solidFill>
                <a:latin typeface="Trebuchet MS"/>
                <a:cs typeface="Trebuchet MS"/>
              </a:rPr>
              <a:t>flows 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from </a:t>
            </a:r>
            <a:r>
              <a:rPr sz="2000" spc="-70" dirty="0">
                <a:solidFill>
                  <a:srgbClr val="FFFFFF"/>
                </a:solidFill>
                <a:latin typeface="Trebuchet MS"/>
                <a:cs typeface="Trebuchet MS"/>
              </a:rPr>
              <a:t>one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computer, </a:t>
            </a:r>
            <a:r>
              <a:rPr sz="2000" spc="-75" dirty="0">
                <a:solidFill>
                  <a:srgbClr val="FFFFFF"/>
                </a:solidFill>
                <a:latin typeface="Trebuchet MS"/>
                <a:cs typeface="Trebuchet MS"/>
              </a:rPr>
              <a:t>through  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network 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2000" spc="-85" dirty="0">
                <a:solidFill>
                  <a:srgbClr val="FFFFFF"/>
                </a:solidFill>
                <a:latin typeface="Trebuchet MS"/>
                <a:cs typeface="Trebuchet MS"/>
              </a:rPr>
              <a:t>another</a:t>
            </a:r>
            <a:r>
              <a:rPr sz="2000" spc="-3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computer.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3244849"/>
            <a:ext cx="7672705" cy="2316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90" indent="-342900" algn="just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sz="2000" spc="-95" dirty="0" smtClean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OSI </a:t>
            </a:r>
            <a:r>
              <a:rPr sz="2000" spc="-100" dirty="0">
                <a:solidFill>
                  <a:srgbClr val="FFFFFF"/>
                </a:solidFill>
                <a:latin typeface="Trebuchet MS"/>
                <a:cs typeface="Trebuchet MS"/>
              </a:rPr>
              <a:t>model </a:t>
            </a:r>
            <a:r>
              <a:rPr sz="2000" spc="-8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not 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80" dirty="0">
                <a:solidFill>
                  <a:srgbClr val="FFFFFF"/>
                </a:solidFill>
                <a:latin typeface="Trebuchet MS"/>
                <a:cs typeface="Trebuchet MS"/>
              </a:rPr>
              <a:t>protocol; 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it </a:t>
            </a:r>
            <a:r>
              <a:rPr sz="2000" spc="-90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95" dirty="0">
                <a:solidFill>
                  <a:srgbClr val="FFFFFF"/>
                </a:solidFill>
                <a:latin typeface="Trebuchet MS"/>
                <a:cs typeface="Trebuchet MS"/>
              </a:rPr>
              <a:t>model </a:t>
            </a:r>
            <a:r>
              <a:rPr sz="2000" spc="-70" dirty="0">
                <a:solidFill>
                  <a:srgbClr val="FFFFFF"/>
                </a:solidFill>
                <a:latin typeface="Trebuchet MS"/>
                <a:cs typeface="Trebuchet MS"/>
              </a:rPr>
              <a:t>for 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understanding 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and  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designing 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network 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architecture 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that </a:t>
            </a:r>
            <a:r>
              <a:rPr sz="2000" spc="-90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flexible 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FFFF"/>
                </a:solidFill>
                <a:latin typeface="Trebuchet MS"/>
                <a:cs typeface="Trebuchet MS"/>
              </a:rPr>
              <a:t>robust.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300" dirty="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ct val="110000"/>
              </a:lnSpc>
              <a:spcBef>
                <a:spcPts val="1960"/>
              </a:spcBef>
              <a:buFont typeface="Wingdings" panose="05000000000000000000" pitchFamily="2" charset="2"/>
              <a:buChar char="Ø"/>
            </a:pPr>
            <a:r>
              <a:rPr sz="2000" spc="-95" dirty="0" smtClean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OSI </a:t>
            </a:r>
            <a:r>
              <a:rPr sz="2000" spc="-100" dirty="0">
                <a:solidFill>
                  <a:srgbClr val="FFFFFF"/>
                </a:solidFill>
                <a:latin typeface="Trebuchet MS"/>
                <a:cs typeface="Trebuchet MS"/>
              </a:rPr>
              <a:t>model </a:t>
            </a:r>
            <a:r>
              <a:rPr sz="2000" spc="-70" dirty="0">
                <a:solidFill>
                  <a:srgbClr val="FFFFFF"/>
                </a:solidFill>
                <a:latin typeface="Trebuchet MS"/>
                <a:cs typeface="Trebuchet MS"/>
              </a:rPr>
              <a:t>consists 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of seven 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separate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but 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related </a:t>
            </a:r>
            <a:r>
              <a:rPr sz="2000" spc="-135" dirty="0">
                <a:solidFill>
                  <a:srgbClr val="FFFFFF"/>
                </a:solidFill>
                <a:latin typeface="Trebuchet MS"/>
                <a:cs typeface="Trebuchet MS"/>
              </a:rPr>
              <a:t>layers, </a:t>
            </a:r>
            <a:r>
              <a:rPr sz="2000" spc="-140" dirty="0">
                <a:solidFill>
                  <a:srgbClr val="FFFFFF"/>
                </a:solidFill>
                <a:latin typeface="Trebuchet MS"/>
                <a:cs typeface="Trebuchet MS"/>
              </a:rPr>
              <a:t>each 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of  </a:t>
            </a:r>
            <a:r>
              <a:rPr sz="2000" spc="-100" dirty="0">
                <a:solidFill>
                  <a:srgbClr val="FFFFFF"/>
                </a:solidFill>
                <a:latin typeface="Trebuchet MS"/>
                <a:cs typeface="Trebuchet MS"/>
              </a:rPr>
              <a:t>which </a:t>
            </a:r>
            <a:r>
              <a:rPr sz="2000" spc="-125" dirty="0">
                <a:solidFill>
                  <a:srgbClr val="FFFFFF"/>
                </a:solidFill>
                <a:latin typeface="Trebuchet MS"/>
                <a:cs typeface="Trebuchet MS"/>
              </a:rPr>
              <a:t>defines 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part 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process 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000" spc="-95" dirty="0">
                <a:solidFill>
                  <a:srgbClr val="FFFFFF"/>
                </a:solidFill>
                <a:latin typeface="Trebuchet MS"/>
                <a:cs typeface="Trebuchet MS"/>
              </a:rPr>
              <a:t>moving </a:t>
            </a:r>
            <a:r>
              <a:rPr sz="2000" spc="-100" dirty="0">
                <a:solidFill>
                  <a:srgbClr val="FFFFFF"/>
                </a:solidFill>
                <a:latin typeface="Trebuchet MS"/>
                <a:cs typeface="Trebuchet MS"/>
              </a:rPr>
              <a:t>information </a:t>
            </a:r>
            <a:r>
              <a:rPr sz="2000" spc="-65" dirty="0">
                <a:solidFill>
                  <a:srgbClr val="FFFFFF"/>
                </a:solidFill>
                <a:latin typeface="Trebuchet MS"/>
                <a:cs typeface="Trebuchet MS"/>
              </a:rPr>
              <a:t>across 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2000" spc="-90" dirty="0">
                <a:solidFill>
                  <a:srgbClr val="FFFFFF"/>
                </a:solidFill>
                <a:latin typeface="Trebuchet MS"/>
                <a:cs typeface="Trebuchet MS"/>
              </a:rPr>
              <a:t>network.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77859" y="5976620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9DC443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1127" y="1138327"/>
            <a:ext cx="1470025" cy="479425"/>
            <a:chOff x="681127" y="1138327"/>
            <a:chExt cx="1470025" cy="479425"/>
          </a:xfrm>
        </p:grpSpPr>
        <p:sp>
          <p:nvSpPr>
            <p:cNvPr id="4" name="object 4"/>
            <p:cNvSpPr/>
            <p:nvPr/>
          </p:nvSpPr>
          <p:spPr>
            <a:xfrm>
              <a:off x="698499" y="115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42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8499" y="115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47849" y="1518920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69" y="0"/>
                  </a:moveTo>
                  <a:lnTo>
                    <a:pt x="0" y="93979"/>
                  </a:lnTo>
                  <a:lnTo>
                    <a:pt x="276380" y="6949"/>
                  </a:lnTo>
                  <a:lnTo>
                    <a:pt x="144830" y="6949"/>
                  </a:lnTo>
                  <a:lnTo>
                    <a:pt x="114960" y="5364"/>
                  </a:lnTo>
                  <a:lnTo>
                    <a:pt x="77469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169"/>
                  </a:lnTo>
                  <a:lnTo>
                    <a:pt x="178054" y="5852"/>
                  </a:lnTo>
                  <a:lnTo>
                    <a:pt x="144830" y="6949"/>
                  </a:lnTo>
                  <a:lnTo>
                    <a:pt x="276380" y="6949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295A7E">
                <a:alpha val="42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98499" y="115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8584"/>
                  </a:lnTo>
                  <a:lnTo>
                    <a:pt x="1294180" y="370169"/>
                  </a:lnTo>
                  <a:lnTo>
                    <a:pt x="1327404" y="369072"/>
                  </a:lnTo>
                  <a:lnTo>
                    <a:pt x="1374952" y="36638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5799" y="114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6AA8D9">
                <a:alpha val="8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5799" y="114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35149" y="1506220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69" y="0"/>
                  </a:moveTo>
                  <a:lnTo>
                    <a:pt x="0" y="93979"/>
                  </a:lnTo>
                  <a:lnTo>
                    <a:pt x="273476" y="7863"/>
                  </a:lnTo>
                  <a:lnTo>
                    <a:pt x="144830" y="7863"/>
                  </a:lnTo>
                  <a:lnTo>
                    <a:pt x="114960" y="5974"/>
                  </a:lnTo>
                  <a:lnTo>
                    <a:pt x="77469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779"/>
                  </a:lnTo>
                  <a:lnTo>
                    <a:pt x="178054" y="6766"/>
                  </a:lnTo>
                  <a:lnTo>
                    <a:pt x="144830" y="7863"/>
                  </a:lnTo>
                  <a:lnTo>
                    <a:pt x="273476" y="7863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5586AD">
                <a:alpha val="8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5799" y="114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9194"/>
                  </a:lnTo>
                  <a:lnTo>
                    <a:pt x="1294180" y="371083"/>
                  </a:lnTo>
                  <a:lnTo>
                    <a:pt x="1327404" y="369986"/>
                  </a:lnTo>
                  <a:lnTo>
                    <a:pt x="1374952" y="36699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885189" y="1223009"/>
            <a:ext cx="1049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PP</a:t>
            </a: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TI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81127" y="1900327"/>
            <a:ext cx="1470025" cy="479425"/>
            <a:chOff x="681127" y="1900327"/>
            <a:chExt cx="1470025" cy="479425"/>
          </a:xfrm>
        </p:grpSpPr>
        <p:sp>
          <p:nvSpPr>
            <p:cNvPr id="14" name="object 14"/>
            <p:cNvSpPr/>
            <p:nvPr/>
          </p:nvSpPr>
          <p:spPr>
            <a:xfrm>
              <a:off x="698499" y="1917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4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8499" y="1917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47849" y="2280919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69" y="0"/>
                  </a:moveTo>
                  <a:lnTo>
                    <a:pt x="0" y="93979"/>
                  </a:lnTo>
                  <a:lnTo>
                    <a:pt x="273476" y="7863"/>
                  </a:lnTo>
                  <a:lnTo>
                    <a:pt x="144830" y="7863"/>
                  </a:lnTo>
                  <a:lnTo>
                    <a:pt x="114960" y="5974"/>
                  </a:lnTo>
                  <a:lnTo>
                    <a:pt x="77469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779"/>
                  </a:lnTo>
                  <a:lnTo>
                    <a:pt x="178054" y="6766"/>
                  </a:lnTo>
                  <a:lnTo>
                    <a:pt x="144830" y="7863"/>
                  </a:lnTo>
                  <a:lnTo>
                    <a:pt x="273476" y="7863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295A7E">
                <a:alpha val="34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8499" y="1917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9194"/>
                  </a:lnTo>
                  <a:lnTo>
                    <a:pt x="1294180" y="371083"/>
                  </a:lnTo>
                  <a:lnTo>
                    <a:pt x="1327404" y="369986"/>
                  </a:lnTo>
                  <a:lnTo>
                    <a:pt x="1374952" y="36699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5799" y="1904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99CC00">
                <a:alpha val="6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5799" y="1904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835149" y="2268219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69" y="0"/>
                  </a:moveTo>
                  <a:lnTo>
                    <a:pt x="0" y="93979"/>
                  </a:lnTo>
                  <a:lnTo>
                    <a:pt x="273476" y="7863"/>
                  </a:lnTo>
                  <a:lnTo>
                    <a:pt x="144830" y="7863"/>
                  </a:lnTo>
                  <a:lnTo>
                    <a:pt x="114960" y="5974"/>
                  </a:lnTo>
                  <a:lnTo>
                    <a:pt x="77469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779"/>
                  </a:lnTo>
                  <a:lnTo>
                    <a:pt x="178054" y="6766"/>
                  </a:lnTo>
                  <a:lnTo>
                    <a:pt x="144830" y="7863"/>
                  </a:lnTo>
                  <a:lnTo>
                    <a:pt x="273476" y="7863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79A200">
                <a:alpha val="6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5799" y="1904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9194"/>
                  </a:lnTo>
                  <a:lnTo>
                    <a:pt x="1294180" y="371083"/>
                  </a:lnTo>
                  <a:lnTo>
                    <a:pt x="1327404" y="369986"/>
                  </a:lnTo>
                  <a:lnTo>
                    <a:pt x="1374952" y="36699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02640" y="1985009"/>
            <a:ext cx="1214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PRESENTATION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681127" y="2662327"/>
            <a:ext cx="1470025" cy="479425"/>
            <a:chOff x="681127" y="2662327"/>
            <a:chExt cx="1470025" cy="479425"/>
          </a:xfrm>
        </p:grpSpPr>
        <p:sp>
          <p:nvSpPr>
            <p:cNvPr id="24" name="object 24"/>
            <p:cNvSpPr/>
            <p:nvPr/>
          </p:nvSpPr>
          <p:spPr>
            <a:xfrm>
              <a:off x="698499" y="2679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26489" y="457200"/>
                  </a:lnTo>
                  <a:lnTo>
                    <a:pt x="1447800" y="35560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98499" y="2679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5600"/>
                  </a:lnTo>
                  <a:lnTo>
                    <a:pt x="112648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24990" y="3035299"/>
              <a:ext cx="321310" cy="101600"/>
            </a:xfrm>
            <a:custGeom>
              <a:avLst/>
              <a:gdLst/>
              <a:ahLst/>
              <a:cxnLst/>
              <a:rect l="l" t="t" r="r" b="b"/>
              <a:pathLst>
                <a:path w="321310" h="101600">
                  <a:moveTo>
                    <a:pt x="83820" y="0"/>
                  </a:moveTo>
                  <a:lnTo>
                    <a:pt x="0" y="101600"/>
                  </a:lnTo>
                  <a:lnTo>
                    <a:pt x="294705" y="8412"/>
                  </a:lnTo>
                  <a:lnTo>
                    <a:pt x="155895" y="8412"/>
                  </a:lnTo>
                  <a:lnTo>
                    <a:pt x="123880" y="6461"/>
                  </a:lnTo>
                  <a:lnTo>
                    <a:pt x="83820" y="0"/>
                  </a:lnTo>
                  <a:close/>
                </a:path>
                <a:path w="321310" h="101600">
                  <a:moveTo>
                    <a:pt x="321310" y="0"/>
                  </a:moveTo>
                  <a:lnTo>
                    <a:pt x="242844" y="3901"/>
                  </a:lnTo>
                  <a:lnTo>
                    <a:pt x="191627" y="7132"/>
                  </a:lnTo>
                  <a:lnTo>
                    <a:pt x="155895" y="8412"/>
                  </a:lnTo>
                  <a:lnTo>
                    <a:pt x="294705" y="8412"/>
                  </a:lnTo>
                  <a:lnTo>
                    <a:pt x="321310" y="0"/>
                  </a:lnTo>
                  <a:close/>
                </a:path>
              </a:pathLst>
            </a:custGeom>
            <a:solidFill>
              <a:srgbClr val="295A7E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98499" y="2679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26489" y="457200"/>
                  </a:moveTo>
                  <a:lnTo>
                    <a:pt x="1210310" y="355600"/>
                  </a:lnTo>
                  <a:lnTo>
                    <a:pt x="1250370" y="362061"/>
                  </a:lnTo>
                  <a:lnTo>
                    <a:pt x="1282385" y="364012"/>
                  </a:lnTo>
                  <a:lnTo>
                    <a:pt x="1318117" y="362732"/>
                  </a:lnTo>
                  <a:lnTo>
                    <a:pt x="1369334" y="359501"/>
                  </a:lnTo>
                  <a:lnTo>
                    <a:pt x="1447800" y="355600"/>
                  </a:lnTo>
                  <a:lnTo>
                    <a:pt x="112648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85799" y="2666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27760" y="457200"/>
                  </a:lnTo>
                  <a:lnTo>
                    <a:pt x="1447800" y="35560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4FBDA2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799" y="2666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5600"/>
                  </a:lnTo>
                  <a:lnTo>
                    <a:pt x="112776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13559" y="3022599"/>
              <a:ext cx="320040" cy="101600"/>
            </a:xfrm>
            <a:custGeom>
              <a:avLst/>
              <a:gdLst/>
              <a:ahLst/>
              <a:cxnLst/>
              <a:rect l="l" t="t" r="r" b="b"/>
              <a:pathLst>
                <a:path w="320039" h="101600">
                  <a:moveTo>
                    <a:pt x="82550" y="0"/>
                  </a:moveTo>
                  <a:lnTo>
                    <a:pt x="0" y="101600"/>
                  </a:lnTo>
                  <a:lnTo>
                    <a:pt x="293540" y="8412"/>
                  </a:lnTo>
                  <a:lnTo>
                    <a:pt x="154625" y="8412"/>
                  </a:lnTo>
                  <a:lnTo>
                    <a:pt x="122610" y="6461"/>
                  </a:lnTo>
                  <a:lnTo>
                    <a:pt x="82550" y="0"/>
                  </a:lnTo>
                  <a:close/>
                </a:path>
                <a:path w="320039" h="101600">
                  <a:moveTo>
                    <a:pt x="320039" y="0"/>
                  </a:moveTo>
                  <a:lnTo>
                    <a:pt x="241574" y="3901"/>
                  </a:lnTo>
                  <a:lnTo>
                    <a:pt x="190357" y="7132"/>
                  </a:lnTo>
                  <a:lnTo>
                    <a:pt x="154625" y="8412"/>
                  </a:lnTo>
                  <a:lnTo>
                    <a:pt x="293540" y="8412"/>
                  </a:lnTo>
                  <a:lnTo>
                    <a:pt x="320039" y="0"/>
                  </a:lnTo>
                  <a:close/>
                </a:path>
              </a:pathLst>
            </a:custGeom>
            <a:solidFill>
              <a:srgbClr val="3F978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5799" y="2666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27760" y="457200"/>
                  </a:moveTo>
                  <a:lnTo>
                    <a:pt x="1210310" y="355600"/>
                  </a:lnTo>
                  <a:lnTo>
                    <a:pt x="1250370" y="362061"/>
                  </a:lnTo>
                  <a:lnTo>
                    <a:pt x="1282385" y="364012"/>
                  </a:lnTo>
                  <a:lnTo>
                    <a:pt x="1318117" y="362732"/>
                  </a:lnTo>
                  <a:lnTo>
                    <a:pt x="1369334" y="359501"/>
                  </a:lnTo>
                  <a:lnTo>
                    <a:pt x="1447800" y="355600"/>
                  </a:lnTo>
                  <a:lnTo>
                    <a:pt x="112776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057910" y="2744470"/>
            <a:ext cx="704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SESSION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81127" y="3424327"/>
            <a:ext cx="1470025" cy="479425"/>
            <a:chOff x="681127" y="3424327"/>
            <a:chExt cx="1470025" cy="479425"/>
          </a:xfrm>
        </p:grpSpPr>
        <p:sp>
          <p:nvSpPr>
            <p:cNvPr id="34" name="object 34"/>
            <p:cNvSpPr/>
            <p:nvPr/>
          </p:nvSpPr>
          <p:spPr>
            <a:xfrm>
              <a:off x="698499" y="3441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36650" y="457200"/>
                  </a:lnTo>
                  <a:lnTo>
                    <a:pt x="1447800" y="35941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98499" y="3441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9410"/>
                  </a:lnTo>
                  <a:lnTo>
                    <a:pt x="11366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35149" y="3801110"/>
              <a:ext cx="311150" cy="97790"/>
            </a:xfrm>
            <a:custGeom>
              <a:avLst/>
              <a:gdLst/>
              <a:ahLst/>
              <a:cxnLst/>
              <a:rect l="l" t="t" r="r" b="b"/>
              <a:pathLst>
                <a:path w="311150" h="97789">
                  <a:moveTo>
                    <a:pt x="81280" y="0"/>
                  </a:moveTo>
                  <a:lnTo>
                    <a:pt x="0" y="97789"/>
                  </a:lnTo>
                  <a:lnTo>
                    <a:pt x="287292" y="7498"/>
                  </a:lnTo>
                  <a:lnTo>
                    <a:pt x="151038" y="7498"/>
                  </a:lnTo>
                  <a:lnTo>
                    <a:pt x="120060" y="5852"/>
                  </a:lnTo>
                  <a:lnTo>
                    <a:pt x="81280" y="0"/>
                  </a:lnTo>
                  <a:close/>
                </a:path>
                <a:path w="311150" h="97789">
                  <a:moveTo>
                    <a:pt x="311150" y="0"/>
                  </a:moveTo>
                  <a:lnTo>
                    <a:pt x="235183" y="3291"/>
                  </a:lnTo>
                  <a:lnTo>
                    <a:pt x="185613" y="6217"/>
                  </a:lnTo>
                  <a:lnTo>
                    <a:pt x="151038" y="7498"/>
                  </a:lnTo>
                  <a:lnTo>
                    <a:pt x="287292" y="7498"/>
                  </a:lnTo>
                  <a:lnTo>
                    <a:pt x="31115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98499" y="3441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36650" y="457200"/>
                  </a:moveTo>
                  <a:lnTo>
                    <a:pt x="1217930" y="359410"/>
                  </a:lnTo>
                  <a:lnTo>
                    <a:pt x="1256710" y="365262"/>
                  </a:lnTo>
                  <a:lnTo>
                    <a:pt x="1287688" y="366908"/>
                  </a:lnTo>
                  <a:lnTo>
                    <a:pt x="1322263" y="365627"/>
                  </a:lnTo>
                  <a:lnTo>
                    <a:pt x="1371833" y="362701"/>
                  </a:lnTo>
                  <a:lnTo>
                    <a:pt x="1447800" y="359410"/>
                  </a:lnTo>
                  <a:lnTo>
                    <a:pt x="11366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85799" y="3429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36650" y="457200"/>
                  </a:lnTo>
                  <a:lnTo>
                    <a:pt x="1447800" y="35941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FFCC99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85799" y="3429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9410"/>
                  </a:lnTo>
                  <a:lnTo>
                    <a:pt x="11366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22449" y="3788410"/>
              <a:ext cx="311150" cy="97790"/>
            </a:xfrm>
            <a:custGeom>
              <a:avLst/>
              <a:gdLst/>
              <a:ahLst/>
              <a:cxnLst/>
              <a:rect l="l" t="t" r="r" b="b"/>
              <a:pathLst>
                <a:path w="311150" h="97789">
                  <a:moveTo>
                    <a:pt x="81280" y="0"/>
                  </a:moveTo>
                  <a:lnTo>
                    <a:pt x="0" y="97789"/>
                  </a:lnTo>
                  <a:lnTo>
                    <a:pt x="287292" y="7498"/>
                  </a:lnTo>
                  <a:lnTo>
                    <a:pt x="151038" y="7498"/>
                  </a:lnTo>
                  <a:lnTo>
                    <a:pt x="120060" y="5852"/>
                  </a:lnTo>
                  <a:lnTo>
                    <a:pt x="81280" y="0"/>
                  </a:lnTo>
                  <a:close/>
                </a:path>
                <a:path w="311150" h="97789">
                  <a:moveTo>
                    <a:pt x="311150" y="0"/>
                  </a:moveTo>
                  <a:lnTo>
                    <a:pt x="235183" y="3291"/>
                  </a:lnTo>
                  <a:lnTo>
                    <a:pt x="185613" y="6217"/>
                  </a:lnTo>
                  <a:lnTo>
                    <a:pt x="151038" y="7498"/>
                  </a:lnTo>
                  <a:lnTo>
                    <a:pt x="287292" y="7498"/>
                  </a:lnTo>
                  <a:lnTo>
                    <a:pt x="311150" y="0"/>
                  </a:lnTo>
                  <a:close/>
                </a:path>
              </a:pathLst>
            </a:custGeom>
            <a:solidFill>
              <a:srgbClr val="CCA279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5799" y="3429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36650" y="457200"/>
                  </a:moveTo>
                  <a:lnTo>
                    <a:pt x="1217930" y="359410"/>
                  </a:lnTo>
                  <a:lnTo>
                    <a:pt x="1256710" y="365262"/>
                  </a:lnTo>
                  <a:lnTo>
                    <a:pt x="1287688" y="366908"/>
                  </a:lnTo>
                  <a:lnTo>
                    <a:pt x="1322263" y="365627"/>
                  </a:lnTo>
                  <a:lnTo>
                    <a:pt x="1371833" y="362701"/>
                  </a:lnTo>
                  <a:lnTo>
                    <a:pt x="1447800" y="359410"/>
                  </a:lnTo>
                  <a:lnTo>
                    <a:pt x="11366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925830" y="3507740"/>
            <a:ext cx="969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TRANSPORT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681127" y="4186327"/>
            <a:ext cx="1470025" cy="479425"/>
            <a:chOff x="681127" y="4186327"/>
            <a:chExt cx="1470025" cy="479425"/>
          </a:xfrm>
        </p:grpSpPr>
        <p:sp>
          <p:nvSpPr>
            <p:cNvPr id="44" name="object 44"/>
            <p:cNvSpPr/>
            <p:nvPr/>
          </p:nvSpPr>
          <p:spPr>
            <a:xfrm>
              <a:off x="698499" y="4203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10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8499" y="4203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1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81809" y="4545330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89" h="115570">
                  <a:moveTo>
                    <a:pt x="93979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4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79" y="0"/>
                  </a:lnTo>
                  <a:close/>
                </a:path>
                <a:path w="364489" h="115570">
                  <a:moveTo>
                    <a:pt x="364489" y="0"/>
                  </a:moveTo>
                  <a:lnTo>
                    <a:pt x="194944" y="9048"/>
                  </a:lnTo>
                  <a:lnTo>
                    <a:pt x="335951" y="9048"/>
                  </a:lnTo>
                  <a:lnTo>
                    <a:pt x="364489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8499" y="4203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10" y="457200"/>
                  </a:moveTo>
                  <a:lnTo>
                    <a:pt x="1177289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1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85799" y="4191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10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CCFFCC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85799" y="4191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1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769109" y="4532630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89" h="115570">
                  <a:moveTo>
                    <a:pt x="93979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4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79" y="0"/>
                  </a:lnTo>
                  <a:close/>
                </a:path>
                <a:path w="364489" h="115570">
                  <a:moveTo>
                    <a:pt x="364489" y="0"/>
                  </a:moveTo>
                  <a:lnTo>
                    <a:pt x="194944" y="9048"/>
                  </a:lnTo>
                  <a:lnTo>
                    <a:pt x="335951" y="9048"/>
                  </a:lnTo>
                  <a:lnTo>
                    <a:pt x="364489" y="0"/>
                  </a:lnTo>
                  <a:close/>
                </a:path>
              </a:pathLst>
            </a:custGeom>
            <a:solidFill>
              <a:srgbClr val="A2CCA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85799" y="4191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10" y="457200"/>
                  </a:moveTo>
                  <a:lnTo>
                    <a:pt x="1177289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1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003300" y="4262120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33300"/>
                </a:solidFill>
                <a:latin typeface="Arial"/>
                <a:cs typeface="Arial"/>
              </a:rPr>
              <a:t>NETWORK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681127" y="4948327"/>
            <a:ext cx="1470025" cy="479425"/>
            <a:chOff x="681127" y="4948327"/>
            <a:chExt cx="1470025" cy="479425"/>
          </a:xfrm>
        </p:grpSpPr>
        <p:sp>
          <p:nvSpPr>
            <p:cNvPr id="54" name="object 54"/>
            <p:cNvSpPr/>
            <p:nvPr/>
          </p:nvSpPr>
          <p:spPr>
            <a:xfrm>
              <a:off x="698499" y="496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96010" y="457200"/>
                  </a:lnTo>
                  <a:lnTo>
                    <a:pt x="1447800" y="34544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98499" y="496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5440"/>
                  </a:lnTo>
                  <a:lnTo>
                    <a:pt x="109601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794509" y="5311140"/>
              <a:ext cx="351790" cy="111760"/>
            </a:xfrm>
            <a:custGeom>
              <a:avLst/>
              <a:gdLst/>
              <a:ahLst/>
              <a:cxnLst/>
              <a:rect l="l" t="t" r="r" b="b"/>
              <a:pathLst>
                <a:path w="351789" h="111760">
                  <a:moveTo>
                    <a:pt x="91439" y="0"/>
                  </a:moveTo>
                  <a:lnTo>
                    <a:pt x="0" y="111760"/>
                  </a:lnTo>
                  <a:lnTo>
                    <a:pt x="322431" y="9326"/>
                  </a:lnTo>
                  <a:lnTo>
                    <a:pt x="170098" y="9326"/>
                  </a:lnTo>
                  <a:lnTo>
                    <a:pt x="135219" y="7071"/>
                  </a:lnTo>
                  <a:lnTo>
                    <a:pt x="91439" y="0"/>
                  </a:lnTo>
                  <a:close/>
                </a:path>
                <a:path w="351789" h="111760">
                  <a:moveTo>
                    <a:pt x="351789" y="0"/>
                  </a:moveTo>
                  <a:lnTo>
                    <a:pt x="265338" y="4511"/>
                  </a:lnTo>
                  <a:lnTo>
                    <a:pt x="209123" y="8046"/>
                  </a:lnTo>
                  <a:lnTo>
                    <a:pt x="170098" y="9326"/>
                  </a:lnTo>
                  <a:lnTo>
                    <a:pt x="322431" y="9326"/>
                  </a:lnTo>
                  <a:lnTo>
                    <a:pt x="351789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98499" y="496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96010" y="457200"/>
                  </a:moveTo>
                  <a:lnTo>
                    <a:pt x="1187450" y="345440"/>
                  </a:lnTo>
                  <a:lnTo>
                    <a:pt x="1231229" y="352511"/>
                  </a:lnTo>
                  <a:lnTo>
                    <a:pt x="1266108" y="354766"/>
                  </a:lnTo>
                  <a:lnTo>
                    <a:pt x="1305133" y="353486"/>
                  </a:lnTo>
                  <a:lnTo>
                    <a:pt x="1361348" y="349951"/>
                  </a:lnTo>
                  <a:lnTo>
                    <a:pt x="1447800" y="345440"/>
                  </a:lnTo>
                  <a:lnTo>
                    <a:pt x="109601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85799" y="495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96010" y="457200"/>
                  </a:lnTo>
                  <a:lnTo>
                    <a:pt x="1447800" y="34544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99CC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5799" y="495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5440"/>
                  </a:lnTo>
                  <a:lnTo>
                    <a:pt x="109601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781809" y="5298440"/>
              <a:ext cx="351790" cy="111760"/>
            </a:xfrm>
            <a:custGeom>
              <a:avLst/>
              <a:gdLst/>
              <a:ahLst/>
              <a:cxnLst/>
              <a:rect l="l" t="t" r="r" b="b"/>
              <a:pathLst>
                <a:path w="351789" h="111760">
                  <a:moveTo>
                    <a:pt x="91439" y="0"/>
                  </a:moveTo>
                  <a:lnTo>
                    <a:pt x="0" y="111760"/>
                  </a:lnTo>
                  <a:lnTo>
                    <a:pt x="322431" y="9326"/>
                  </a:lnTo>
                  <a:lnTo>
                    <a:pt x="170098" y="9326"/>
                  </a:lnTo>
                  <a:lnTo>
                    <a:pt x="135219" y="7071"/>
                  </a:lnTo>
                  <a:lnTo>
                    <a:pt x="91439" y="0"/>
                  </a:lnTo>
                  <a:close/>
                </a:path>
                <a:path w="351789" h="111760">
                  <a:moveTo>
                    <a:pt x="351789" y="0"/>
                  </a:moveTo>
                  <a:lnTo>
                    <a:pt x="265338" y="4511"/>
                  </a:lnTo>
                  <a:lnTo>
                    <a:pt x="209123" y="8046"/>
                  </a:lnTo>
                  <a:lnTo>
                    <a:pt x="170098" y="9326"/>
                  </a:lnTo>
                  <a:lnTo>
                    <a:pt x="322431" y="9326"/>
                  </a:lnTo>
                  <a:lnTo>
                    <a:pt x="351789" y="0"/>
                  </a:lnTo>
                  <a:close/>
                </a:path>
              </a:pathLst>
            </a:custGeom>
            <a:solidFill>
              <a:srgbClr val="79A2CC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85799" y="495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96010" y="457200"/>
                  </a:moveTo>
                  <a:lnTo>
                    <a:pt x="1187450" y="345440"/>
                  </a:lnTo>
                  <a:lnTo>
                    <a:pt x="1231229" y="352511"/>
                  </a:lnTo>
                  <a:lnTo>
                    <a:pt x="1266108" y="354766"/>
                  </a:lnTo>
                  <a:lnTo>
                    <a:pt x="1305133" y="353486"/>
                  </a:lnTo>
                  <a:lnTo>
                    <a:pt x="1361348" y="349951"/>
                  </a:lnTo>
                  <a:lnTo>
                    <a:pt x="1447800" y="345440"/>
                  </a:lnTo>
                  <a:lnTo>
                    <a:pt x="109601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991869" y="5025390"/>
            <a:ext cx="8362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000099"/>
                </a:solidFill>
                <a:latin typeface="Arial"/>
                <a:cs typeface="Arial"/>
              </a:rPr>
              <a:t>DATA</a:t>
            </a:r>
            <a:r>
              <a:rPr sz="1200" b="1" spc="-10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81037" y="5710237"/>
            <a:ext cx="1470025" cy="479425"/>
            <a:chOff x="681037" y="5710237"/>
            <a:chExt cx="1470025" cy="479425"/>
          </a:xfrm>
        </p:grpSpPr>
        <p:sp>
          <p:nvSpPr>
            <p:cNvPr id="64" name="object 64"/>
            <p:cNvSpPr/>
            <p:nvPr/>
          </p:nvSpPr>
          <p:spPr>
            <a:xfrm>
              <a:off x="698500" y="5727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10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98500" y="5727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1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781810" y="6069329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89" h="115570">
                  <a:moveTo>
                    <a:pt x="93979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4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79" y="0"/>
                  </a:lnTo>
                  <a:close/>
                </a:path>
                <a:path w="364489" h="115570">
                  <a:moveTo>
                    <a:pt x="364489" y="0"/>
                  </a:moveTo>
                  <a:lnTo>
                    <a:pt x="194944" y="9048"/>
                  </a:lnTo>
                  <a:lnTo>
                    <a:pt x="335951" y="9048"/>
                  </a:lnTo>
                  <a:lnTo>
                    <a:pt x="364489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98500" y="5727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10" y="457200"/>
                  </a:moveTo>
                  <a:lnTo>
                    <a:pt x="1177289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1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85800" y="5715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10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CC99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85800" y="5715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1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769110" y="6056629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89" h="115570">
                  <a:moveTo>
                    <a:pt x="93979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4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79" y="0"/>
                  </a:lnTo>
                  <a:close/>
                </a:path>
                <a:path w="364489" h="115570">
                  <a:moveTo>
                    <a:pt x="364489" y="0"/>
                  </a:moveTo>
                  <a:lnTo>
                    <a:pt x="194944" y="9048"/>
                  </a:lnTo>
                  <a:lnTo>
                    <a:pt x="335951" y="9048"/>
                  </a:lnTo>
                  <a:lnTo>
                    <a:pt x="364489" y="0"/>
                  </a:lnTo>
                  <a:close/>
                </a:path>
              </a:pathLst>
            </a:custGeom>
            <a:solidFill>
              <a:srgbClr val="A279CC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85800" y="5715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10" y="457200"/>
                  </a:moveTo>
                  <a:lnTo>
                    <a:pt x="1177289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1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1014730" y="5786120"/>
            <a:ext cx="789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7F007F"/>
                </a:solidFill>
                <a:latin typeface="Arial"/>
                <a:cs typeface="Arial"/>
              </a:rPr>
              <a:t>P</a:t>
            </a:r>
            <a:r>
              <a:rPr sz="1200" b="1" spc="-10" dirty="0">
                <a:solidFill>
                  <a:srgbClr val="7F007F"/>
                </a:solidFill>
                <a:latin typeface="Arial"/>
                <a:cs typeface="Arial"/>
              </a:rPr>
              <a:t>H</a:t>
            </a:r>
            <a:r>
              <a:rPr sz="1200" b="1" spc="-15" dirty="0">
                <a:solidFill>
                  <a:srgbClr val="7F007F"/>
                </a:solidFill>
                <a:latin typeface="Arial"/>
                <a:cs typeface="Arial"/>
              </a:rPr>
              <a:t>Y</a:t>
            </a:r>
            <a:r>
              <a:rPr sz="1200" b="1" spc="-5" dirty="0">
                <a:solidFill>
                  <a:srgbClr val="7F007F"/>
                </a:solidFill>
                <a:latin typeface="Arial"/>
                <a:cs typeface="Arial"/>
              </a:rPr>
              <a:t>S</a:t>
            </a:r>
            <a:r>
              <a:rPr sz="1200" b="1" dirty="0">
                <a:solidFill>
                  <a:srgbClr val="7F007F"/>
                </a:solidFill>
                <a:latin typeface="Arial"/>
                <a:cs typeface="Arial"/>
              </a:rPr>
              <a:t>I</a:t>
            </a:r>
            <a:r>
              <a:rPr sz="1200" b="1" spc="-10" dirty="0">
                <a:solidFill>
                  <a:srgbClr val="7F007F"/>
                </a:solidFill>
                <a:latin typeface="Arial"/>
                <a:cs typeface="Arial"/>
              </a:rPr>
              <a:t>C</a:t>
            </a:r>
            <a:r>
              <a:rPr sz="1200" b="1" spc="-40" dirty="0">
                <a:solidFill>
                  <a:srgbClr val="7F007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7F007F"/>
                </a:solidFill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7081927" y="1138327"/>
            <a:ext cx="1470025" cy="479425"/>
            <a:chOff x="7081927" y="1138327"/>
            <a:chExt cx="1470025" cy="479425"/>
          </a:xfrm>
        </p:grpSpPr>
        <p:sp>
          <p:nvSpPr>
            <p:cNvPr id="74" name="object 74"/>
            <p:cNvSpPr/>
            <p:nvPr/>
          </p:nvSpPr>
          <p:spPr>
            <a:xfrm>
              <a:off x="7099299" y="115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42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7099299" y="115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8248649" y="1518920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70" y="0"/>
                  </a:moveTo>
                  <a:lnTo>
                    <a:pt x="0" y="93979"/>
                  </a:lnTo>
                  <a:lnTo>
                    <a:pt x="276380" y="6949"/>
                  </a:lnTo>
                  <a:lnTo>
                    <a:pt x="144830" y="6949"/>
                  </a:lnTo>
                  <a:lnTo>
                    <a:pt x="114960" y="5364"/>
                  </a:lnTo>
                  <a:lnTo>
                    <a:pt x="77470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169"/>
                  </a:lnTo>
                  <a:lnTo>
                    <a:pt x="178053" y="5852"/>
                  </a:lnTo>
                  <a:lnTo>
                    <a:pt x="144830" y="6949"/>
                  </a:lnTo>
                  <a:lnTo>
                    <a:pt x="276380" y="6949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295A7E">
                <a:alpha val="42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7099299" y="115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8584"/>
                  </a:lnTo>
                  <a:lnTo>
                    <a:pt x="1294180" y="370169"/>
                  </a:lnTo>
                  <a:lnTo>
                    <a:pt x="1327403" y="369072"/>
                  </a:lnTo>
                  <a:lnTo>
                    <a:pt x="1374952" y="36638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086599" y="114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6AA8D9">
                <a:alpha val="8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7086599" y="114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8235949" y="1506220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70" y="0"/>
                  </a:moveTo>
                  <a:lnTo>
                    <a:pt x="0" y="93979"/>
                  </a:lnTo>
                  <a:lnTo>
                    <a:pt x="273476" y="7863"/>
                  </a:lnTo>
                  <a:lnTo>
                    <a:pt x="144830" y="7863"/>
                  </a:lnTo>
                  <a:lnTo>
                    <a:pt x="114960" y="5974"/>
                  </a:lnTo>
                  <a:lnTo>
                    <a:pt x="77470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779"/>
                  </a:lnTo>
                  <a:lnTo>
                    <a:pt x="178053" y="6766"/>
                  </a:lnTo>
                  <a:lnTo>
                    <a:pt x="144830" y="7863"/>
                  </a:lnTo>
                  <a:lnTo>
                    <a:pt x="273476" y="7863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5586AD">
                <a:alpha val="8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086599" y="114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9194"/>
                  </a:lnTo>
                  <a:lnTo>
                    <a:pt x="1294180" y="371083"/>
                  </a:lnTo>
                  <a:lnTo>
                    <a:pt x="1327403" y="369986"/>
                  </a:lnTo>
                  <a:lnTo>
                    <a:pt x="1374952" y="36699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7285990" y="1223009"/>
            <a:ext cx="1049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PP</a:t>
            </a:r>
            <a:r>
              <a:rPr sz="1200" b="1" spc="5" dirty="0">
                <a:latin typeface="Arial"/>
                <a:cs typeface="Arial"/>
              </a:rPr>
              <a:t>L</a:t>
            </a:r>
            <a:r>
              <a:rPr sz="1200" b="1" spc="-5" dirty="0">
                <a:latin typeface="Arial"/>
                <a:cs typeface="Arial"/>
              </a:rPr>
              <a:t>I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TI</a:t>
            </a:r>
            <a:r>
              <a:rPr sz="1200" b="1" spc="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7081927" y="1900327"/>
            <a:ext cx="1470025" cy="479425"/>
            <a:chOff x="7081927" y="1900327"/>
            <a:chExt cx="1470025" cy="479425"/>
          </a:xfrm>
        </p:grpSpPr>
        <p:sp>
          <p:nvSpPr>
            <p:cNvPr id="84" name="object 84"/>
            <p:cNvSpPr/>
            <p:nvPr/>
          </p:nvSpPr>
          <p:spPr>
            <a:xfrm>
              <a:off x="7099299" y="1917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4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099299" y="1917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248649" y="2280919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70" y="0"/>
                  </a:moveTo>
                  <a:lnTo>
                    <a:pt x="0" y="93979"/>
                  </a:lnTo>
                  <a:lnTo>
                    <a:pt x="273476" y="7863"/>
                  </a:lnTo>
                  <a:lnTo>
                    <a:pt x="144830" y="7863"/>
                  </a:lnTo>
                  <a:lnTo>
                    <a:pt x="114960" y="5974"/>
                  </a:lnTo>
                  <a:lnTo>
                    <a:pt x="77470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779"/>
                  </a:lnTo>
                  <a:lnTo>
                    <a:pt x="178053" y="6766"/>
                  </a:lnTo>
                  <a:lnTo>
                    <a:pt x="144830" y="7863"/>
                  </a:lnTo>
                  <a:lnTo>
                    <a:pt x="273476" y="7863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295A7E">
                <a:alpha val="344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7099299" y="1917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9194"/>
                  </a:lnTo>
                  <a:lnTo>
                    <a:pt x="1294180" y="371083"/>
                  </a:lnTo>
                  <a:lnTo>
                    <a:pt x="1327403" y="369986"/>
                  </a:lnTo>
                  <a:lnTo>
                    <a:pt x="1374952" y="36699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086599" y="1904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49350" y="457200"/>
                  </a:lnTo>
                  <a:lnTo>
                    <a:pt x="1447800" y="36322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99CC00">
                <a:alpha val="6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086599" y="1904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63220"/>
                  </a:lnTo>
                  <a:lnTo>
                    <a:pt x="11493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235949" y="2268219"/>
              <a:ext cx="298450" cy="93980"/>
            </a:xfrm>
            <a:custGeom>
              <a:avLst/>
              <a:gdLst/>
              <a:ahLst/>
              <a:cxnLst/>
              <a:rect l="l" t="t" r="r" b="b"/>
              <a:pathLst>
                <a:path w="298450" h="93980">
                  <a:moveTo>
                    <a:pt x="77470" y="0"/>
                  </a:moveTo>
                  <a:lnTo>
                    <a:pt x="0" y="93979"/>
                  </a:lnTo>
                  <a:lnTo>
                    <a:pt x="273476" y="7863"/>
                  </a:lnTo>
                  <a:lnTo>
                    <a:pt x="144830" y="7863"/>
                  </a:lnTo>
                  <a:lnTo>
                    <a:pt x="114960" y="5974"/>
                  </a:lnTo>
                  <a:lnTo>
                    <a:pt x="77470" y="0"/>
                  </a:lnTo>
                  <a:close/>
                </a:path>
                <a:path w="298450" h="93980">
                  <a:moveTo>
                    <a:pt x="298450" y="0"/>
                  </a:moveTo>
                  <a:lnTo>
                    <a:pt x="225602" y="3779"/>
                  </a:lnTo>
                  <a:lnTo>
                    <a:pt x="178053" y="6766"/>
                  </a:lnTo>
                  <a:lnTo>
                    <a:pt x="144830" y="7863"/>
                  </a:lnTo>
                  <a:lnTo>
                    <a:pt x="273476" y="7863"/>
                  </a:lnTo>
                  <a:lnTo>
                    <a:pt x="298450" y="0"/>
                  </a:lnTo>
                  <a:close/>
                </a:path>
              </a:pathLst>
            </a:custGeom>
            <a:solidFill>
              <a:srgbClr val="79A200">
                <a:alpha val="6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086599" y="1904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49350" y="457200"/>
                  </a:moveTo>
                  <a:lnTo>
                    <a:pt x="1226820" y="363220"/>
                  </a:lnTo>
                  <a:lnTo>
                    <a:pt x="1264310" y="369194"/>
                  </a:lnTo>
                  <a:lnTo>
                    <a:pt x="1294180" y="371083"/>
                  </a:lnTo>
                  <a:lnTo>
                    <a:pt x="1327403" y="369986"/>
                  </a:lnTo>
                  <a:lnTo>
                    <a:pt x="1374952" y="366999"/>
                  </a:lnTo>
                  <a:lnTo>
                    <a:pt x="1447800" y="363220"/>
                  </a:lnTo>
                  <a:lnTo>
                    <a:pt x="11493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7203440" y="1985009"/>
            <a:ext cx="1214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PRESENTATION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7081927" y="2662327"/>
            <a:ext cx="1470025" cy="479425"/>
            <a:chOff x="7081927" y="2662327"/>
            <a:chExt cx="1470025" cy="479425"/>
          </a:xfrm>
        </p:grpSpPr>
        <p:sp>
          <p:nvSpPr>
            <p:cNvPr id="94" name="object 94"/>
            <p:cNvSpPr/>
            <p:nvPr/>
          </p:nvSpPr>
          <p:spPr>
            <a:xfrm>
              <a:off x="7099299" y="2679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26490" y="457200"/>
                  </a:lnTo>
                  <a:lnTo>
                    <a:pt x="1447800" y="35560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7099299" y="2679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5600"/>
                  </a:lnTo>
                  <a:lnTo>
                    <a:pt x="112649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225789" y="3035299"/>
              <a:ext cx="321310" cy="101600"/>
            </a:xfrm>
            <a:custGeom>
              <a:avLst/>
              <a:gdLst/>
              <a:ahLst/>
              <a:cxnLst/>
              <a:rect l="l" t="t" r="r" b="b"/>
              <a:pathLst>
                <a:path w="321309" h="101600">
                  <a:moveTo>
                    <a:pt x="83819" y="0"/>
                  </a:moveTo>
                  <a:lnTo>
                    <a:pt x="0" y="101600"/>
                  </a:lnTo>
                  <a:lnTo>
                    <a:pt x="294705" y="8412"/>
                  </a:lnTo>
                  <a:lnTo>
                    <a:pt x="155895" y="8412"/>
                  </a:lnTo>
                  <a:lnTo>
                    <a:pt x="123880" y="6461"/>
                  </a:lnTo>
                  <a:lnTo>
                    <a:pt x="83819" y="0"/>
                  </a:lnTo>
                  <a:close/>
                </a:path>
                <a:path w="321309" h="101600">
                  <a:moveTo>
                    <a:pt x="321309" y="0"/>
                  </a:moveTo>
                  <a:lnTo>
                    <a:pt x="242844" y="3901"/>
                  </a:lnTo>
                  <a:lnTo>
                    <a:pt x="191627" y="7132"/>
                  </a:lnTo>
                  <a:lnTo>
                    <a:pt x="155895" y="8412"/>
                  </a:lnTo>
                  <a:lnTo>
                    <a:pt x="294705" y="8412"/>
                  </a:lnTo>
                  <a:lnTo>
                    <a:pt x="321309" y="0"/>
                  </a:lnTo>
                  <a:close/>
                </a:path>
              </a:pathLst>
            </a:custGeom>
            <a:solidFill>
              <a:srgbClr val="295A7E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099299" y="26796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26490" y="457200"/>
                  </a:moveTo>
                  <a:lnTo>
                    <a:pt x="1210309" y="355600"/>
                  </a:lnTo>
                  <a:lnTo>
                    <a:pt x="1250370" y="362061"/>
                  </a:lnTo>
                  <a:lnTo>
                    <a:pt x="1282385" y="364012"/>
                  </a:lnTo>
                  <a:lnTo>
                    <a:pt x="1318117" y="362732"/>
                  </a:lnTo>
                  <a:lnTo>
                    <a:pt x="1369334" y="359501"/>
                  </a:lnTo>
                  <a:lnTo>
                    <a:pt x="1447800" y="355600"/>
                  </a:lnTo>
                  <a:lnTo>
                    <a:pt x="112649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7086599" y="2666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27759" y="457200"/>
                  </a:lnTo>
                  <a:lnTo>
                    <a:pt x="1447800" y="35560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4FBDA2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7086599" y="2666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5600"/>
                  </a:lnTo>
                  <a:lnTo>
                    <a:pt x="112775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214359" y="3022599"/>
              <a:ext cx="320040" cy="101600"/>
            </a:xfrm>
            <a:custGeom>
              <a:avLst/>
              <a:gdLst/>
              <a:ahLst/>
              <a:cxnLst/>
              <a:rect l="l" t="t" r="r" b="b"/>
              <a:pathLst>
                <a:path w="320040" h="101600">
                  <a:moveTo>
                    <a:pt x="82550" y="0"/>
                  </a:moveTo>
                  <a:lnTo>
                    <a:pt x="0" y="101600"/>
                  </a:lnTo>
                  <a:lnTo>
                    <a:pt x="293540" y="8412"/>
                  </a:lnTo>
                  <a:lnTo>
                    <a:pt x="154625" y="8412"/>
                  </a:lnTo>
                  <a:lnTo>
                    <a:pt x="122610" y="6461"/>
                  </a:lnTo>
                  <a:lnTo>
                    <a:pt x="82550" y="0"/>
                  </a:lnTo>
                  <a:close/>
                </a:path>
                <a:path w="320040" h="101600">
                  <a:moveTo>
                    <a:pt x="320040" y="0"/>
                  </a:moveTo>
                  <a:lnTo>
                    <a:pt x="241574" y="3901"/>
                  </a:lnTo>
                  <a:lnTo>
                    <a:pt x="190357" y="7132"/>
                  </a:lnTo>
                  <a:lnTo>
                    <a:pt x="154625" y="8412"/>
                  </a:lnTo>
                  <a:lnTo>
                    <a:pt x="293540" y="8412"/>
                  </a:lnTo>
                  <a:lnTo>
                    <a:pt x="320040" y="0"/>
                  </a:lnTo>
                  <a:close/>
                </a:path>
              </a:pathLst>
            </a:custGeom>
            <a:solidFill>
              <a:srgbClr val="3F978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086599" y="2666999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27759" y="457200"/>
                  </a:moveTo>
                  <a:lnTo>
                    <a:pt x="1210309" y="355600"/>
                  </a:lnTo>
                  <a:lnTo>
                    <a:pt x="1250370" y="362061"/>
                  </a:lnTo>
                  <a:lnTo>
                    <a:pt x="1282385" y="364012"/>
                  </a:lnTo>
                  <a:lnTo>
                    <a:pt x="1318117" y="362732"/>
                  </a:lnTo>
                  <a:lnTo>
                    <a:pt x="1369334" y="359501"/>
                  </a:lnTo>
                  <a:lnTo>
                    <a:pt x="1447800" y="355600"/>
                  </a:lnTo>
                  <a:lnTo>
                    <a:pt x="112775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7458709" y="2744470"/>
            <a:ext cx="704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SESSION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7081927" y="3424327"/>
            <a:ext cx="1470025" cy="479425"/>
            <a:chOff x="7081927" y="3424327"/>
            <a:chExt cx="1470025" cy="479425"/>
          </a:xfrm>
        </p:grpSpPr>
        <p:sp>
          <p:nvSpPr>
            <p:cNvPr id="104" name="object 104"/>
            <p:cNvSpPr/>
            <p:nvPr/>
          </p:nvSpPr>
          <p:spPr>
            <a:xfrm>
              <a:off x="7099299" y="3441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36650" y="457200"/>
                  </a:lnTo>
                  <a:lnTo>
                    <a:pt x="1447800" y="35941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099299" y="3441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9410"/>
                  </a:lnTo>
                  <a:lnTo>
                    <a:pt x="11366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235949" y="3801110"/>
              <a:ext cx="311150" cy="97790"/>
            </a:xfrm>
            <a:custGeom>
              <a:avLst/>
              <a:gdLst/>
              <a:ahLst/>
              <a:cxnLst/>
              <a:rect l="l" t="t" r="r" b="b"/>
              <a:pathLst>
                <a:path w="311150" h="97789">
                  <a:moveTo>
                    <a:pt x="81279" y="0"/>
                  </a:moveTo>
                  <a:lnTo>
                    <a:pt x="0" y="97789"/>
                  </a:lnTo>
                  <a:lnTo>
                    <a:pt x="287292" y="7498"/>
                  </a:lnTo>
                  <a:lnTo>
                    <a:pt x="151038" y="7498"/>
                  </a:lnTo>
                  <a:lnTo>
                    <a:pt x="120060" y="5852"/>
                  </a:lnTo>
                  <a:lnTo>
                    <a:pt x="81279" y="0"/>
                  </a:lnTo>
                  <a:close/>
                </a:path>
                <a:path w="311150" h="97789">
                  <a:moveTo>
                    <a:pt x="311150" y="0"/>
                  </a:moveTo>
                  <a:lnTo>
                    <a:pt x="235183" y="3291"/>
                  </a:lnTo>
                  <a:lnTo>
                    <a:pt x="185613" y="6217"/>
                  </a:lnTo>
                  <a:lnTo>
                    <a:pt x="151038" y="7498"/>
                  </a:lnTo>
                  <a:lnTo>
                    <a:pt x="287292" y="7498"/>
                  </a:lnTo>
                  <a:lnTo>
                    <a:pt x="31115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7099299" y="3441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36650" y="457200"/>
                  </a:moveTo>
                  <a:lnTo>
                    <a:pt x="1217929" y="359410"/>
                  </a:lnTo>
                  <a:lnTo>
                    <a:pt x="1256710" y="365262"/>
                  </a:lnTo>
                  <a:lnTo>
                    <a:pt x="1287688" y="366908"/>
                  </a:lnTo>
                  <a:lnTo>
                    <a:pt x="1322263" y="365627"/>
                  </a:lnTo>
                  <a:lnTo>
                    <a:pt x="1371833" y="362701"/>
                  </a:lnTo>
                  <a:lnTo>
                    <a:pt x="1447800" y="359410"/>
                  </a:lnTo>
                  <a:lnTo>
                    <a:pt x="11366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7086599" y="3429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136650" y="457200"/>
                  </a:lnTo>
                  <a:lnTo>
                    <a:pt x="1447800" y="35941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FFCC99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086599" y="3429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59410"/>
                  </a:lnTo>
                  <a:lnTo>
                    <a:pt x="1136650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8223249" y="3788410"/>
              <a:ext cx="311150" cy="97790"/>
            </a:xfrm>
            <a:custGeom>
              <a:avLst/>
              <a:gdLst/>
              <a:ahLst/>
              <a:cxnLst/>
              <a:rect l="l" t="t" r="r" b="b"/>
              <a:pathLst>
                <a:path w="311150" h="97789">
                  <a:moveTo>
                    <a:pt x="81279" y="0"/>
                  </a:moveTo>
                  <a:lnTo>
                    <a:pt x="0" y="97789"/>
                  </a:lnTo>
                  <a:lnTo>
                    <a:pt x="287292" y="7498"/>
                  </a:lnTo>
                  <a:lnTo>
                    <a:pt x="151038" y="7498"/>
                  </a:lnTo>
                  <a:lnTo>
                    <a:pt x="120060" y="5852"/>
                  </a:lnTo>
                  <a:lnTo>
                    <a:pt x="81279" y="0"/>
                  </a:lnTo>
                  <a:close/>
                </a:path>
                <a:path w="311150" h="97789">
                  <a:moveTo>
                    <a:pt x="311150" y="0"/>
                  </a:moveTo>
                  <a:lnTo>
                    <a:pt x="235183" y="3291"/>
                  </a:lnTo>
                  <a:lnTo>
                    <a:pt x="185613" y="6217"/>
                  </a:lnTo>
                  <a:lnTo>
                    <a:pt x="151038" y="7498"/>
                  </a:lnTo>
                  <a:lnTo>
                    <a:pt x="287292" y="7498"/>
                  </a:lnTo>
                  <a:lnTo>
                    <a:pt x="311150" y="0"/>
                  </a:lnTo>
                  <a:close/>
                </a:path>
              </a:pathLst>
            </a:custGeom>
            <a:solidFill>
              <a:srgbClr val="CCA279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7086599" y="3429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136650" y="457200"/>
                  </a:moveTo>
                  <a:lnTo>
                    <a:pt x="1217929" y="359410"/>
                  </a:lnTo>
                  <a:lnTo>
                    <a:pt x="1256710" y="365262"/>
                  </a:lnTo>
                  <a:lnTo>
                    <a:pt x="1287688" y="366908"/>
                  </a:lnTo>
                  <a:lnTo>
                    <a:pt x="1322263" y="365627"/>
                  </a:lnTo>
                  <a:lnTo>
                    <a:pt x="1371833" y="362701"/>
                  </a:lnTo>
                  <a:lnTo>
                    <a:pt x="1447800" y="359410"/>
                  </a:lnTo>
                  <a:lnTo>
                    <a:pt x="1136650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7326630" y="3507740"/>
            <a:ext cx="9690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TRANSPORT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7081927" y="4186327"/>
            <a:ext cx="1470025" cy="479425"/>
            <a:chOff x="7081927" y="4186327"/>
            <a:chExt cx="1470025" cy="479425"/>
          </a:xfrm>
        </p:grpSpPr>
        <p:sp>
          <p:nvSpPr>
            <p:cNvPr id="114" name="object 114"/>
            <p:cNvSpPr/>
            <p:nvPr/>
          </p:nvSpPr>
          <p:spPr>
            <a:xfrm>
              <a:off x="7099299" y="4203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09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7099299" y="4203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0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182609" y="4545330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90" h="115570">
                  <a:moveTo>
                    <a:pt x="93980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5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80" y="0"/>
                  </a:lnTo>
                  <a:close/>
                </a:path>
                <a:path w="364490" h="115570">
                  <a:moveTo>
                    <a:pt x="364490" y="0"/>
                  </a:moveTo>
                  <a:lnTo>
                    <a:pt x="194945" y="9048"/>
                  </a:lnTo>
                  <a:lnTo>
                    <a:pt x="335951" y="9048"/>
                  </a:lnTo>
                  <a:lnTo>
                    <a:pt x="36449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7099299" y="4203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09" y="457200"/>
                  </a:moveTo>
                  <a:lnTo>
                    <a:pt x="1177290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0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086599" y="4191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09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CCFFCC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7086599" y="4191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0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8169909" y="4532630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90" h="115570">
                  <a:moveTo>
                    <a:pt x="93980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5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80" y="0"/>
                  </a:lnTo>
                  <a:close/>
                </a:path>
                <a:path w="364490" h="115570">
                  <a:moveTo>
                    <a:pt x="364490" y="0"/>
                  </a:moveTo>
                  <a:lnTo>
                    <a:pt x="194945" y="9048"/>
                  </a:lnTo>
                  <a:lnTo>
                    <a:pt x="335951" y="9048"/>
                  </a:lnTo>
                  <a:lnTo>
                    <a:pt x="364490" y="0"/>
                  </a:lnTo>
                  <a:close/>
                </a:path>
              </a:pathLst>
            </a:custGeom>
            <a:solidFill>
              <a:srgbClr val="A2CCA2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7086599" y="4191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09" y="457200"/>
                  </a:moveTo>
                  <a:lnTo>
                    <a:pt x="1177290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0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2" name="object 122"/>
          <p:cNvSpPr txBox="1"/>
          <p:nvPr/>
        </p:nvSpPr>
        <p:spPr>
          <a:xfrm>
            <a:off x="7404100" y="4262120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33300"/>
                </a:solidFill>
                <a:latin typeface="Arial"/>
                <a:cs typeface="Arial"/>
              </a:rPr>
              <a:t>NETWORK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3" name="object 123"/>
          <p:cNvGrpSpPr/>
          <p:nvPr/>
        </p:nvGrpSpPr>
        <p:grpSpPr>
          <a:xfrm>
            <a:off x="7081927" y="4948327"/>
            <a:ext cx="1470025" cy="479425"/>
            <a:chOff x="7081927" y="4948327"/>
            <a:chExt cx="1470025" cy="479425"/>
          </a:xfrm>
        </p:grpSpPr>
        <p:sp>
          <p:nvSpPr>
            <p:cNvPr id="124" name="object 124"/>
            <p:cNvSpPr/>
            <p:nvPr/>
          </p:nvSpPr>
          <p:spPr>
            <a:xfrm>
              <a:off x="7099299" y="496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96009" y="457200"/>
                  </a:lnTo>
                  <a:lnTo>
                    <a:pt x="1447800" y="34544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099299" y="496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5440"/>
                  </a:lnTo>
                  <a:lnTo>
                    <a:pt x="109600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8195309" y="5311140"/>
              <a:ext cx="351790" cy="111760"/>
            </a:xfrm>
            <a:custGeom>
              <a:avLst/>
              <a:gdLst/>
              <a:ahLst/>
              <a:cxnLst/>
              <a:rect l="l" t="t" r="r" b="b"/>
              <a:pathLst>
                <a:path w="351790" h="111760">
                  <a:moveTo>
                    <a:pt x="91440" y="0"/>
                  </a:moveTo>
                  <a:lnTo>
                    <a:pt x="0" y="111760"/>
                  </a:lnTo>
                  <a:lnTo>
                    <a:pt x="322431" y="9326"/>
                  </a:lnTo>
                  <a:lnTo>
                    <a:pt x="170098" y="9326"/>
                  </a:lnTo>
                  <a:lnTo>
                    <a:pt x="135219" y="7071"/>
                  </a:lnTo>
                  <a:lnTo>
                    <a:pt x="91440" y="0"/>
                  </a:lnTo>
                  <a:close/>
                </a:path>
                <a:path w="351790" h="111760">
                  <a:moveTo>
                    <a:pt x="351790" y="0"/>
                  </a:moveTo>
                  <a:lnTo>
                    <a:pt x="265338" y="4511"/>
                  </a:lnTo>
                  <a:lnTo>
                    <a:pt x="209123" y="8046"/>
                  </a:lnTo>
                  <a:lnTo>
                    <a:pt x="170098" y="9326"/>
                  </a:lnTo>
                  <a:lnTo>
                    <a:pt x="322431" y="9326"/>
                  </a:lnTo>
                  <a:lnTo>
                    <a:pt x="35179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7099299" y="4965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96009" y="457200"/>
                  </a:moveTo>
                  <a:lnTo>
                    <a:pt x="1187450" y="345440"/>
                  </a:lnTo>
                  <a:lnTo>
                    <a:pt x="1231229" y="352511"/>
                  </a:lnTo>
                  <a:lnTo>
                    <a:pt x="1266108" y="354766"/>
                  </a:lnTo>
                  <a:lnTo>
                    <a:pt x="1305133" y="353486"/>
                  </a:lnTo>
                  <a:lnTo>
                    <a:pt x="1361348" y="349951"/>
                  </a:lnTo>
                  <a:lnTo>
                    <a:pt x="1447800" y="345440"/>
                  </a:lnTo>
                  <a:lnTo>
                    <a:pt x="109600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7086599" y="495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96009" y="457200"/>
                  </a:lnTo>
                  <a:lnTo>
                    <a:pt x="1447800" y="34544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99CC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7086599" y="495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5440"/>
                  </a:lnTo>
                  <a:lnTo>
                    <a:pt x="109600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8182609" y="5298440"/>
              <a:ext cx="351790" cy="111760"/>
            </a:xfrm>
            <a:custGeom>
              <a:avLst/>
              <a:gdLst/>
              <a:ahLst/>
              <a:cxnLst/>
              <a:rect l="l" t="t" r="r" b="b"/>
              <a:pathLst>
                <a:path w="351790" h="111760">
                  <a:moveTo>
                    <a:pt x="91440" y="0"/>
                  </a:moveTo>
                  <a:lnTo>
                    <a:pt x="0" y="111760"/>
                  </a:lnTo>
                  <a:lnTo>
                    <a:pt x="322431" y="9326"/>
                  </a:lnTo>
                  <a:lnTo>
                    <a:pt x="170098" y="9326"/>
                  </a:lnTo>
                  <a:lnTo>
                    <a:pt x="135219" y="7071"/>
                  </a:lnTo>
                  <a:lnTo>
                    <a:pt x="91440" y="0"/>
                  </a:lnTo>
                  <a:close/>
                </a:path>
                <a:path w="351790" h="111760">
                  <a:moveTo>
                    <a:pt x="351790" y="0"/>
                  </a:moveTo>
                  <a:lnTo>
                    <a:pt x="265338" y="4511"/>
                  </a:lnTo>
                  <a:lnTo>
                    <a:pt x="209123" y="8046"/>
                  </a:lnTo>
                  <a:lnTo>
                    <a:pt x="170098" y="9326"/>
                  </a:lnTo>
                  <a:lnTo>
                    <a:pt x="322431" y="9326"/>
                  </a:lnTo>
                  <a:lnTo>
                    <a:pt x="351790" y="0"/>
                  </a:lnTo>
                  <a:close/>
                </a:path>
              </a:pathLst>
            </a:custGeom>
            <a:solidFill>
              <a:srgbClr val="79A2CC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7086599" y="4953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96009" y="457200"/>
                  </a:moveTo>
                  <a:lnTo>
                    <a:pt x="1187450" y="345440"/>
                  </a:lnTo>
                  <a:lnTo>
                    <a:pt x="1231229" y="352511"/>
                  </a:lnTo>
                  <a:lnTo>
                    <a:pt x="1266108" y="354766"/>
                  </a:lnTo>
                  <a:lnTo>
                    <a:pt x="1305133" y="353486"/>
                  </a:lnTo>
                  <a:lnTo>
                    <a:pt x="1361348" y="349951"/>
                  </a:lnTo>
                  <a:lnTo>
                    <a:pt x="1447800" y="345440"/>
                  </a:lnTo>
                  <a:lnTo>
                    <a:pt x="109600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132"/>
          <p:cNvSpPr txBox="1"/>
          <p:nvPr/>
        </p:nvSpPr>
        <p:spPr>
          <a:xfrm>
            <a:off x="7392669" y="5025390"/>
            <a:ext cx="8362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5" dirty="0">
                <a:solidFill>
                  <a:srgbClr val="000099"/>
                </a:solidFill>
                <a:latin typeface="Arial"/>
                <a:cs typeface="Arial"/>
              </a:rPr>
              <a:t>DATA</a:t>
            </a:r>
            <a:r>
              <a:rPr sz="1200" b="1" spc="-10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0099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3" name="object 133"/>
          <p:cNvGrpSpPr/>
          <p:nvPr/>
        </p:nvGrpSpPr>
        <p:grpSpPr>
          <a:xfrm>
            <a:off x="7081837" y="5710237"/>
            <a:ext cx="1470025" cy="479425"/>
            <a:chOff x="7081837" y="5710237"/>
            <a:chExt cx="1470025" cy="479425"/>
          </a:xfrm>
        </p:grpSpPr>
        <p:sp>
          <p:nvSpPr>
            <p:cNvPr id="134" name="object 134"/>
            <p:cNvSpPr/>
            <p:nvPr/>
          </p:nvSpPr>
          <p:spPr>
            <a:xfrm>
              <a:off x="7099300" y="5727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09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7099300" y="5727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0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8182610" y="6069329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90" h="115570">
                  <a:moveTo>
                    <a:pt x="93980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5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80" y="0"/>
                  </a:lnTo>
                  <a:close/>
                </a:path>
                <a:path w="364490" h="115570">
                  <a:moveTo>
                    <a:pt x="364490" y="0"/>
                  </a:moveTo>
                  <a:lnTo>
                    <a:pt x="194945" y="9048"/>
                  </a:lnTo>
                  <a:lnTo>
                    <a:pt x="335951" y="9048"/>
                  </a:lnTo>
                  <a:lnTo>
                    <a:pt x="364490" y="0"/>
                  </a:lnTo>
                  <a:close/>
                </a:path>
              </a:pathLst>
            </a:custGeom>
            <a:solidFill>
              <a:srgbClr val="295A7E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099300" y="57277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09" y="457200"/>
                  </a:moveTo>
                  <a:lnTo>
                    <a:pt x="1177290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0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7086600" y="5715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44780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83309" y="457200"/>
                  </a:lnTo>
                  <a:lnTo>
                    <a:pt x="1447800" y="341630"/>
                  </a:lnTo>
                  <a:lnTo>
                    <a:pt x="1447800" y="0"/>
                  </a:lnTo>
                  <a:close/>
                </a:path>
              </a:pathLst>
            </a:custGeom>
            <a:solidFill>
              <a:srgbClr val="CC99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7086600" y="5715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0" y="0"/>
                  </a:moveTo>
                  <a:lnTo>
                    <a:pt x="1447800" y="0"/>
                  </a:lnTo>
                  <a:lnTo>
                    <a:pt x="1447800" y="341630"/>
                  </a:lnTo>
                  <a:lnTo>
                    <a:pt x="1083309" y="457200"/>
                  </a:lnTo>
                  <a:lnTo>
                    <a:pt x="0" y="457200"/>
                  </a:lnTo>
                  <a:lnTo>
                    <a:pt x="0" y="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8169910" y="6056629"/>
              <a:ext cx="364490" cy="115570"/>
            </a:xfrm>
            <a:custGeom>
              <a:avLst/>
              <a:gdLst/>
              <a:ahLst/>
              <a:cxnLst/>
              <a:rect l="l" t="t" r="r" b="b"/>
              <a:pathLst>
                <a:path w="364490" h="115570">
                  <a:moveTo>
                    <a:pt x="93980" y="0"/>
                  </a:moveTo>
                  <a:lnTo>
                    <a:pt x="0" y="115570"/>
                  </a:lnTo>
                  <a:lnTo>
                    <a:pt x="335951" y="9048"/>
                  </a:lnTo>
                  <a:lnTo>
                    <a:pt x="194945" y="9048"/>
                  </a:lnTo>
                  <a:lnTo>
                    <a:pt x="164112" y="9031"/>
                  </a:lnTo>
                  <a:lnTo>
                    <a:pt x="133067" y="6261"/>
                  </a:lnTo>
                  <a:lnTo>
                    <a:pt x="93980" y="0"/>
                  </a:lnTo>
                  <a:close/>
                </a:path>
                <a:path w="364490" h="115570">
                  <a:moveTo>
                    <a:pt x="364490" y="0"/>
                  </a:moveTo>
                  <a:lnTo>
                    <a:pt x="194945" y="9048"/>
                  </a:lnTo>
                  <a:lnTo>
                    <a:pt x="335951" y="9048"/>
                  </a:lnTo>
                  <a:lnTo>
                    <a:pt x="364490" y="0"/>
                  </a:lnTo>
                  <a:close/>
                </a:path>
              </a:pathLst>
            </a:custGeom>
            <a:solidFill>
              <a:srgbClr val="A279CC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086600" y="5715000"/>
              <a:ext cx="1447800" cy="457200"/>
            </a:xfrm>
            <a:custGeom>
              <a:avLst/>
              <a:gdLst/>
              <a:ahLst/>
              <a:cxnLst/>
              <a:rect l="l" t="t" r="r" b="b"/>
              <a:pathLst>
                <a:path w="1447800" h="457200">
                  <a:moveTo>
                    <a:pt x="1083309" y="457200"/>
                  </a:moveTo>
                  <a:lnTo>
                    <a:pt x="1177290" y="341630"/>
                  </a:lnTo>
                  <a:lnTo>
                    <a:pt x="1216377" y="347891"/>
                  </a:lnTo>
                  <a:lnTo>
                    <a:pt x="1247422" y="350661"/>
                  </a:lnTo>
                  <a:lnTo>
                    <a:pt x="1278255" y="350678"/>
                  </a:lnTo>
                  <a:lnTo>
                    <a:pt x="1316707" y="348685"/>
                  </a:lnTo>
                  <a:lnTo>
                    <a:pt x="1370612" y="345422"/>
                  </a:lnTo>
                  <a:lnTo>
                    <a:pt x="1447800" y="341630"/>
                  </a:lnTo>
                  <a:lnTo>
                    <a:pt x="1083309" y="457200"/>
                  </a:lnTo>
                  <a:close/>
                </a:path>
                <a:path w="1447800" h="457200">
                  <a:moveTo>
                    <a:pt x="0" y="0"/>
                  </a:moveTo>
                  <a:lnTo>
                    <a:pt x="0" y="0"/>
                  </a:lnTo>
                </a:path>
                <a:path w="1447800" h="457200">
                  <a:moveTo>
                    <a:pt x="1447800" y="457200"/>
                  </a:moveTo>
                  <a:lnTo>
                    <a:pt x="1447800" y="4572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7415530" y="5786120"/>
            <a:ext cx="7899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7F007F"/>
                </a:solidFill>
                <a:latin typeface="Arial"/>
                <a:cs typeface="Arial"/>
              </a:rPr>
              <a:t>P</a:t>
            </a:r>
            <a:r>
              <a:rPr sz="1200" b="1" spc="-10" dirty="0">
                <a:solidFill>
                  <a:srgbClr val="7F007F"/>
                </a:solidFill>
                <a:latin typeface="Arial"/>
                <a:cs typeface="Arial"/>
              </a:rPr>
              <a:t>H</a:t>
            </a:r>
            <a:r>
              <a:rPr sz="1200" b="1" spc="-15" dirty="0">
                <a:solidFill>
                  <a:srgbClr val="7F007F"/>
                </a:solidFill>
                <a:latin typeface="Arial"/>
                <a:cs typeface="Arial"/>
              </a:rPr>
              <a:t>Y</a:t>
            </a:r>
            <a:r>
              <a:rPr sz="1200" b="1" spc="-5" dirty="0">
                <a:solidFill>
                  <a:srgbClr val="7F007F"/>
                </a:solidFill>
                <a:latin typeface="Arial"/>
                <a:cs typeface="Arial"/>
              </a:rPr>
              <a:t>S</a:t>
            </a:r>
            <a:r>
              <a:rPr sz="1200" b="1" dirty="0">
                <a:solidFill>
                  <a:srgbClr val="7F007F"/>
                </a:solidFill>
                <a:latin typeface="Arial"/>
                <a:cs typeface="Arial"/>
              </a:rPr>
              <a:t>I</a:t>
            </a:r>
            <a:r>
              <a:rPr sz="1200" b="1" spc="-10" dirty="0">
                <a:solidFill>
                  <a:srgbClr val="7F007F"/>
                </a:solidFill>
                <a:latin typeface="Arial"/>
                <a:cs typeface="Arial"/>
              </a:rPr>
              <a:t>C</a:t>
            </a:r>
            <a:r>
              <a:rPr sz="1200" b="1" spc="-40" dirty="0">
                <a:solidFill>
                  <a:srgbClr val="7F007F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7F007F"/>
                </a:solidFill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286000" y="106680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286000" y="114173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286000" y="127508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286000" y="135128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286000" y="148336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286000" y="155956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2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286000" y="169163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286000" y="17678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286000" y="189992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286000" y="19761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286000" y="2109470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286000" y="21844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286000" y="2317750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286000" y="23926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286000" y="252602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286000" y="26009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286000" y="273431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286000" y="28092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286000" y="294258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286000" y="3018789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286000" y="315087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286000" y="32270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286000" y="335915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286000" y="34353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286000" y="356742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286000" y="36436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286000" y="3776979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90"/>
                </a:moveTo>
                <a:lnTo>
                  <a:pt x="9525" y="8890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286000" y="38519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286000" y="3985259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286000" y="40601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286000" y="419354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286000" y="42684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286000" y="440182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4"/>
                </a:moveTo>
                <a:lnTo>
                  <a:pt x="9525" y="9524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286000" y="44767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286000" y="461010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286000" y="46863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286000" y="481837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286000" y="48945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286000" y="502665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286000" y="510285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286000" y="523494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286000" y="53111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286000" y="54444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90"/>
                </a:moveTo>
                <a:lnTo>
                  <a:pt x="9525" y="8890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934200" y="106680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934200" y="114173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934200" y="127508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934200" y="135128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934200" y="148336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934200" y="1559560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2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934200" y="169163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934200" y="17678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934200" y="189992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934200" y="197612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934200" y="2109470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934200" y="218440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934200" y="2317750"/>
            <a:ext cx="0" cy="17780"/>
          </a:xfrm>
          <a:custGeom>
            <a:avLst/>
            <a:gdLst/>
            <a:ahLst/>
            <a:cxnLst/>
            <a:rect l="l" t="t" r="r" b="b"/>
            <a:pathLst>
              <a:path h="17780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934200" y="23926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934200" y="252602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934200" y="260096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934200" y="273431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934200" y="280923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934200" y="294258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934200" y="3018789"/>
            <a:ext cx="0" cy="74930"/>
          </a:xfrm>
          <a:custGeom>
            <a:avLst/>
            <a:gdLst/>
            <a:ahLst/>
            <a:cxnLst/>
            <a:rect l="l" t="t" r="r" b="b"/>
            <a:pathLst>
              <a:path h="74930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934200" y="315087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934200" y="32270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934200" y="335915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934200" y="34353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934200" y="356742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934200" y="364362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934200" y="3776979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90"/>
                </a:moveTo>
                <a:lnTo>
                  <a:pt x="9525" y="8890"/>
                </a:lnTo>
              </a:path>
            </a:pathLst>
          </a:custGeom>
          <a:ln w="1778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934200" y="385190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934200" y="3985259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89"/>
                </a:moveTo>
                <a:lnTo>
                  <a:pt x="9525" y="8889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934200" y="406019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934200" y="419354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934200" y="426847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199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934200" y="440182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4"/>
                </a:moveTo>
                <a:lnTo>
                  <a:pt x="9525" y="9524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934200" y="447675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934200" y="461010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934200" y="46863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934200" y="481837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934200" y="48945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934200" y="502665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934200" y="510285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934200" y="523494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-9525" y="9525"/>
                </a:moveTo>
                <a:lnTo>
                  <a:pt x="9525" y="952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934200" y="5311140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934200" y="5444490"/>
            <a:ext cx="0" cy="17780"/>
          </a:xfrm>
          <a:custGeom>
            <a:avLst/>
            <a:gdLst/>
            <a:ahLst/>
            <a:cxnLst/>
            <a:rect l="l" t="t" r="r" b="b"/>
            <a:pathLst>
              <a:path h="17779">
                <a:moveTo>
                  <a:pt x="-9525" y="8890"/>
                </a:moveTo>
                <a:lnTo>
                  <a:pt x="9525" y="8890"/>
                </a:lnTo>
              </a:path>
            </a:pathLst>
          </a:custGeom>
          <a:ln w="177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 rot="480000">
            <a:off x="2835790" y="3839866"/>
            <a:ext cx="3842458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sz="6000" b="1" spc="-112" baseline="1388" dirty="0">
                <a:solidFill>
                  <a:srgbClr val="DDF0F1"/>
                </a:solidFill>
                <a:latin typeface="Arial"/>
                <a:cs typeface="Arial"/>
              </a:rPr>
              <a:t>M</a:t>
            </a:r>
            <a:r>
              <a:rPr sz="4000" b="1" spc="-75" dirty="0">
                <a:solidFill>
                  <a:srgbClr val="DDF0F1"/>
                </a:solidFill>
                <a:latin typeface="Arial"/>
                <a:cs typeface="Arial"/>
              </a:rPr>
              <a:t>IDD</a:t>
            </a:r>
            <a:r>
              <a:rPr sz="6000" b="1" spc="-112" baseline="-1388" dirty="0">
                <a:solidFill>
                  <a:srgbClr val="DDF0F1"/>
                </a:solidFill>
                <a:latin typeface="Arial"/>
                <a:cs typeface="Arial"/>
              </a:rPr>
              <a:t>L</a:t>
            </a:r>
            <a:r>
              <a:rPr sz="6000" b="1" spc="-112" baseline="-2083" dirty="0">
                <a:solidFill>
                  <a:srgbClr val="DDF0F1"/>
                </a:solidFill>
                <a:latin typeface="Arial"/>
                <a:cs typeface="Arial"/>
              </a:rPr>
              <a:t>E</a:t>
            </a:r>
            <a:r>
              <a:rPr sz="6000" b="1" spc="-202" baseline="-2083" dirty="0">
                <a:solidFill>
                  <a:srgbClr val="DDF0F1"/>
                </a:solidFill>
                <a:latin typeface="Arial"/>
                <a:cs typeface="Arial"/>
              </a:rPr>
              <a:t> </a:t>
            </a:r>
            <a:r>
              <a:rPr sz="6000" b="1" spc="-112" baseline="-2777" dirty="0">
                <a:solidFill>
                  <a:srgbClr val="DDF0F1"/>
                </a:solidFill>
                <a:latin typeface="Arial"/>
                <a:cs typeface="Arial"/>
              </a:rPr>
              <a:t>L</a:t>
            </a:r>
            <a:r>
              <a:rPr sz="6000" b="1" spc="-112" baseline="-3472" dirty="0">
                <a:solidFill>
                  <a:srgbClr val="DDF0F1"/>
                </a:solidFill>
                <a:latin typeface="Arial"/>
                <a:cs typeface="Arial"/>
              </a:rPr>
              <a:t>A</a:t>
            </a:r>
            <a:r>
              <a:rPr sz="6000" b="1" spc="-112" baseline="-4166" dirty="0">
                <a:solidFill>
                  <a:srgbClr val="DDF0F1"/>
                </a:solidFill>
                <a:latin typeface="Arial"/>
                <a:cs typeface="Arial"/>
              </a:rPr>
              <a:t>Y</a:t>
            </a:r>
            <a:r>
              <a:rPr sz="6000" b="1" spc="-112" baseline="-4861" dirty="0">
                <a:solidFill>
                  <a:srgbClr val="DDF0F1"/>
                </a:solidFill>
                <a:latin typeface="Arial"/>
                <a:cs typeface="Arial"/>
              </a:rPr>
              <a:t>E</a:t>
            </a:r>
            <a:r>
              <a:rPr sz="6000" b="1" spc="-112" baseline="-5555" dirty="0">
                <a:solidFill>
                  <a:srgbClr val="DDF0F1"/>
                </a:solidFill>
                <a:latin typeface="Arial"/>
                <a:cs typeface="Arial"/>
              </a:rPr>
              <a:t>R</a:t>
            </a:r>
            <a:endParaRPr sz="6000" baseline="-5555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 rot="20220000">
            <a:off x="2843364" y="1876441"/>
            <a:ext cx="3863230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sz="4000" b="1" spc="-10" dirty="0">
                <a:solidFill>
                  <a:srgbClr val="FFEAEA"/>
                </a:solidFill>
                <a:latin typeface="Arial"/>
                <a:cs typeface="Arial"/>
              </a:rPr>
              <a:t>HIGHER</a:t>
            </a:r>
            <a:r>
              <a:rPr sz="4000" b="1" spc="-90" dirty="0">
                <a:solidFill>
                  <a:srgbClr val="FFEAE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FFEAEA"/>
                </a:solidFill>
                <a:latin typeface="Arial"/>
                <a:cs typeface="Arial"/>
              </a:rPr>
              <a:t>LAYER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231" name="object 231"/>
          <p:cNvGrpSpPr/>
          <p:nvPr/>
        </p:nvGrpSpPr>
        <p:grpSpPr>
          <a:xfrm>
            <a:off x="2438400" y="1333500"/>
            <a:ext cx="4343400" cy="76200"/>
            <a:chOff x="2438400" y="1333500"/>
            <a:chExt cx="4343400" cy="76200"/>
          </a:xfrm>
        </p:grpSpPr>
        <p:sp>
          <p:nvSpPr>
            <p:cNvPr id="232" name="object 232"/>
            <p:cNvSpPr/>
            <p:nvPr/>
          </p:nvSpPr>
          <p:spPr>
            <a:xfrm>
              <a:off x="2508250" y="1371600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>
                  <a:moveTo>
                    <a:pt x="0" y="0"/>
                  </a:moveTo>
                  <a:lnTo>
                    <a:pt x="4202430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2438400" y="1333499"/>
              <a:ext cx="4343400" cy="76200"/>
            </a:xfrm>
            <a:custGeom>
              <a:avLst/>
              <a:gdLst/>
              <a:ahLst/>
              <a:cxnLst/>
              <a:rect l="l" t="t" r="r" b="b"/>
              <a:pathLst>
                <a:path w="4343400" h="76200">
                  <a:moveTo>
                    <a:pt x="74930" y="0"/>
                  </a:moveTo>
                  <a:lnTo>
                    <a:pt x="0" y="38100"/>
                  </a:lnTo>
                  <a:lnTo>
                    <a:pt x="74930" y="76200"/>
                  </a:lnTo>
                  <a:lnTo>
                    <a:pt x="45720" y="38100"/>
                  </a:lnTo>
                  <a:lnTo>
                    <a:pt x="74930" y="0"/>
                  </a:lnTo>
                  <a:close/>
                </a:path>
                <a:path w="4343400" h="76200">
                  <a:moveTo>
                    <a:pt x="4343400" y="38100"/>
                  </a:moveTo>
                  <a:lnTo>
                    <a:pt x="4267200" y="0"/>
                  </a:lnTo>
                  <a:lnTo>
                    <a:pt x="4297680" y="38100"/>
                  </a:lnTo>
                  <a:lnTo>
                    <a:pt x="4267200" y="76200"/>
                  </a:lnTo>
                  <a:lnTo>
                    <a:pt x="434340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4" name="object 234"/>
          <p:cNvGrpSpPr/>
          <p:nvPr/>
        </p:nvGrpSpPr>
        <p:grpSpPr>
          <a:xfrm>
            <a:off x="2438400" y="1900327"/>
            <a:ext cx="4343400" cy="314325"/>
            <a:chOff x="2438400" y="1900327"/>
            <a:chExt cx="4343400" cy="314325"/>
          </a:xfrm>
        </p:grpSpPr>
        <p:sp>
          <p:nvSpPr>
            <p:cNvPr id="235" name="object 235"/>
            <p:cNvSpPr/>
            <p:nvPr/>
          </p:nvSpPr>
          <p:spPr>
            <a:xfrm>
              <a:off x="2508250" y="2057399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>
                  <a:moveTo>
                    <a:pt x="0" y="0"/>
                  </a:moveTo>
                  <a:lnTo>
                    <a:pt x="4202430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2438400" y="2019299"/>
              <a:ext cx="4343400" cy="76200"/>
            </a:xfrm>
            <a:custGeom>
              <a:avLst/>
              <a:gdLst/>
              <a:ahLst/>
              <a:cxnLst/>
              <a:rect l="l" t="t" r="r" b="b"/>
              <a:pathLst>
                <a:path w="4343400" h="76200">
                  <a:moveTo>
                    <a:pt x="74930" y="0"/>
                  </a:moveTo>
                  <a:lnTo>
                    <a:pt x="0" y="38100"/>
                  </a:lnTo>
                  <a:lnTo>
                    <a:pt x="74930" y="76200"/>
                  </a:lnTo>
                  <a:lnTo>
                    <a:pt x="45720" y="38100"/>
                  </a:lnTo>
                  <a:lnTo>
                    <a:pt x="74930" y="0"/>
                  </a:lnTo>
                  <a:close/>
                </a:path>
                <a:path w="4343400" h="76200">
                  <a:moveTo>
                    <a:pt x="4343400" y="38100"/>
                  </a:moveTo>
                  <a:lnTo>
                    <a:pt x="4267200" y="0"/>
                  </a:lnTo>
                  <a:lnTo>
                    <a:pt x="4297680" y="38100"/>
                  </a:lnTo>
                  <a:lnTo>
                    <a:pt x="4267200" y="76200"/>
                  </a:lnTo>
                  <a:lnTo>
                    <a:pt x="434340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3429000" y="1904999"/>
              <a:ext cx="304800" cy="303530"/>
            </a:xfrm>
            <a:custGeom>
              <a:avLst/>
              <a:gdLst/>
              <a:ahLst/>
              <a:cxnLst/>
              <a:rect l="l" t="t" r="r" b="b"/>
              <a:pathLst>
                <a:path w="304800" h="303530">
                  <a:moveTo>
                    <a:pt x="304800" y="0"/>
                  </a:moveTo>
                  <a:lnTo>
                    <a:pt x="41910" y="0"/>
                  </a:lnTo>
                  <a:lnTo>
                    <a:pt x="41910" y="25400"/>
                  </a:lnTo>
                  <a:lnTo>
                    <a:pt x="20320" y="25400"/>
                  </a:lnTo>
                  <a:lnTo>
                    <a:pt x="20320" y="50800"/>
                  </a:lnTo>
                  <a:lnTo>
                    <a:pt x="0" y="50800"/>
                  </a:lnTo>
                  <a:lnTo>
                    <a:pt x="0" y="287020"/>
                  </a:lnTo>
                  <a:lnTo>
                    <a:pt x="14982" y="291564"/>
                  </a:lnTo>
                  <a:lnTo>
                    <a:pt x="29368" y="295751"/>
                  </a:lnTo>
                  <a:lnTo>
                    <a:pt x="45898" y="299700"/>
                  </a:lnTo>
                  <a:lnTo>
                    <a:pt x="67310" y="303529"/>
                  </a:lnTo>
                  <a:lnTo>
                    <a:pt x="114228" y="294843"/>
                  </a:lnTo>
                  <a:lnTo>
                    <a:pt x="148224" y="281889"/>
                  </a:lnTo>
                  <a:lnTo>
                    <a:pt x="178318" y="268325"/>
                  </a:lnTo>
                  <a:lnTo>
                    <a:pt x="213532" y="257810"/>
                  </a:lnTo>
                  <a:lnTo>
                    <a:pt x="262889" y="254000"/>
                  </a:lnTo>
                  <a:lnTo>
                    <a:pt x="262889" y="228600"/>
                  </a:lnTo>
                  <a:lnTo>
                    <a:pt x="283210" y="228600"/>
                  </a:lnTo>
                  <a:lnTo>
                    <a:pt x="283210" y="203200"/>
                  </a:lnTo>
                  <a:lnTo>
                    <a:pt x="304800" y="203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CCFFFF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3429000" y="1904999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50800"/>
                  </a:moveTo>
                  <a:lnTo>
                    <a:pt x="20320" y="50800"/>
                  </a:lnTo>
                  <a:lnTo>
                    <a:pt x="20320" y="25400"/>
                  </a:lnTo>
                  <a:lnTo>
                    <a:pt x="41910" y="25400"/>
                  </a:lnTo>
                  <a:lnTo>
                    <a:pt x="41910" y="0"/>
                  </a:lnTo>
                  <a:lnTo>
                    <a:pt x="304800" y="0"/>
                  </a:lnTo>
                  <a:lnTo>
                    <a:pt x="304800" y="203200"/>
                  </a:lnTo>
                  <a:lnTo>
                    <a:pt x="283210" y="203200"/>
                  </a:lnTo>
                  <a:lnTo>
                    <a:pt x="283210" y="228600"/>
                  </a:lnTo>
                  <a:lnTo>
                    <a:pt x="262889" y="228600"/>
                  </a:lnTo>
                  <a:lnTo>
                    <a:pt x="262889" y="254000"/>
                  </a:lnTo>
                  <a:lnTo>
                    <a:pt x="213532" y="257810"/>
                  </a:lnTo>
                  <a:lnTo>
                    <a:pt x="178318" y="268325"/>
                  </a:lnTo>
                  <a:lnTo>
                    <a:pt x="148224" y="281889"/>
                  </a:lnTo>
                  <a:lnTo>
                    <a:pt x="114228" y="294843"/>
                  </a:lnTo>
                  <a:lnTo>
                    <a:pt x="67310" y="303529"/>
                  </a:lnTo>
                  <a:lnTo>
                    <a:pt x="45898" y="299700"/>
                  </a:lnTo>
                  <a:lnTo>
                    <a:pt x="29368" y="295751"/>
                  </a:lnTo>
                  <a:lnTo>
                    <a:pt x="14982" y="291564"/>
                  </a:lnTo>
                  <a:lnTo>
                    <a:pt x="0" y="287020"/>
                  </a:lnTo>
                  <a:lnTo>
                    <a:pt x="0" y="5080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20320" y="50800"/>
                  </a:moveTo>
                  <a:lnTo>
                    <a:pt x="262889" y="50800"/>
                  </a:lnTo>
                  <a:lnTo>
                    <a:pt x="262889" y="2286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41910" y="25400"/>
                  </a:moveTo>
                  <a:lnTo>
                    <a:pt x="283210" y="25400"/>
                  </a:lnTo>
                  <a:lnTo>
                    <a:pt x="283210" y="2032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334000" y="1904999"/>
              <a:ext cx="304800" cy="303530"/>
            </a:xfrm>
            <a:custGeom>
              <a:avLst/>
              <a:gdLst/>
              <a:ahLst/>
              <a:cxnLst/>
              <a:rect l="l" t="t" r="r" b="b"/>
              <a:pathLst>
                <a:path w="304800" h="303530">
                  <a:moveTo>
                    <a:pt x="304800" y="0"/>
                  </a:moveTo>
                  <a:lnTo>
                    <a:pt x="41910" y="0"/>
                  </a:lnTo>
                  <a:lnTo>
                    <a:pt x="41910" y="25400"/>
                  </a:lnTo>
                  <a:lnTo>
                    <a:pt x="21589" y="25400"/>
                  </a:lnTo>
                  <a:lnTo>
                    <a:pt x="21589" y="50800"/>
                  </a:lnTo>
                  <a:lnTo>
                    <a:pt x="0" y="50800"/>
                  </a:lnTo>
                  <a:lnTo>
                    <a:pt x="0" y="287020"/>
                  </a:lnTo>
                  <a:lnTo>
                    <a:pt x="30003" y="295751"/>
                  </a:lnTo>
                  <a:lnTo>
                    <a:pt x="46612" y="299700"/>
                  </a:lnTo>
                  <a:lnTo>
                    <a:pt x="68579" y="303529"/>
                  </a:lnTo>
                  <a:lnTo>
                    <a:pt x="114879" y="294843"/>
                  </a:lnTo>
                  <a:lnTo>
                    <a:pt x="148498" y="281889"/>
                  </a:lnTo>
                  <a:lnTo>
                    <a:pt x="178399" y="268325"/>
                  </a:lnTo>
                  <a:lnTo>
                    <a:pt x="213542" y="257810"/>
                  </a:lnTo>
                  <a:lnTo>
                    <a:pt x="262889" y="254000"/>
                  </a:lnTo>
                  <a:lnTo>
                    <a:pt x="262889" y="228600"/>
                  </a:lnTo>
                  <a:lnTo>
                    <a:pt x="283210" y="228600"/>
                  </a:lnTo>
                  <a:lnTo>
                    <a:pt x="283210" y="203200"/>
                  </a:lnTo>
                  <a:lnTo>
                    <a:pt x="304800" y="203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CCFFCC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334000" y="1904999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50800"/>
                  </a:moveTo>
                  <a:lnTo>
                    <a:pt x="21589" y="50800"/>
                  </a:lnTo>
                  <a:lnTo>
                    <a:pt x="21589" y="25400"/>
                  </a:lnTo>
                  <a:lnTo>
                    <a:pt x="41910" y="25400"/>
                  </a:lnTo>
                  <a:lnTo>
                    <a:pt x="41910" y="0"/>
                  </a:lnTo>
                  <a:lnTo>
                    <a:pt x="304800" y="0"/>
                  </a:lnTo>
                  <a:lnTo>
                    <a:pt x="304800" y="203200"/>
                  </a:lnTo>
                  <a:lnTo>
                    <a:pt x="283210" y="203200"/>
                  </a:lnTo>
                  <a:lnTo>
                    <a:pt x="283210" y="228600"/>
                  </a:lnTo>
                  <a:lnTo>
                    <a:pt x="262889" y="228600"/>
                  </a:lnTo>
                  <a:lnTo>
                    <a:pt x="262889" y="254000"/>
                  </a:lnTo>
                  <a:lnTo>
                    <a:pt x="213542" y="257810"/>
                  </a:lnTo>
                  <a:lnTo>
                    <a:pt x="178399" y="268325"/>
                  </a:lnTo>
                  <a:lnTo>
                    <a:pt x="148498" y="281889"/>
                  </a:lnTo>
                  <a:lnTo>
                    <a:pt x="114879" y="294843"/>
                  </a:lnTo>
                  <a:lnTo>
                    <a:pt x="68579" y="303529"/>
                  </a:lnTo>
                  <a:lnTo>
                    <a:pt x="46612" y="299700"/>
                  </a:lnTo>
                  <a:lnTo>
                    <a:pt x="30003" y="295751"/>
                  </a:lnTo>
                  <a:lnTo>
                    <a:pt x="15537" y="291564"/>
                  </a:lnTo>
                  <a:lnTo>
                    <a:pt x="0" y="287020"/>
                  </a:lnTo>
                  <a:lnTo>
                    <a:pt x="0" y="5080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21589" y="50800"/>
                  </a:moveTo>
                  <a:lnTo>
                    <a:pt x="262889" y="50800"/>
                  </a:lnTo>
                  <a:lnTo>
                    <a:pt x="262889" y="2286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41910" y="25400"/>
                  </a:moveTo>
                  <a:lnTo>
                    <a:pt x="283210" y="25400"/>
                  </a:lnTo>
                  <a:lnTo>
                    <a:pt x="283210" y="2032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1" name="object 241"/>
          <p:cNvGrpSpPr/>
          <p:nvPr/>
        </p:nvGrpSpPr>
        <p:grpSpPr>
          <a:xfrm>
            <a:off x="2438400" y="2738527"/>
            <a:ext cx="4343400" cy="314325"/>
            <a:chOff x="2438400" y="2738527"/>
            <a:chExt cx="4343400" cy="314325"/>
          </a:xfrm>
        </p:grpSpPr>
        <p:sp>
          <p:nvSpPr>
            <p:cNvPr id="242" name="object 242"/>
            <p:cNvSpPr/>
            <p:nvPr/>
          </p:nvSpPr>
          <p:spPr>
            <a:xfrm>
              <a:off x="2508250" y="2895599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>
                  <a:moveTo>
                    <a:pt x="0" y="0"/>
                  </a:moveTo>
                  <a:lnTo>
                    <a:pt x="4202430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438400" y="2857499"/>
              <a:ext cx="4343400" cy="76200"/>
            </a:xfrm>
            <a:custGeom>
              <a:avLst/>
              <a:gdLst/>
              <a:ahLst/>
              <a:cxnLst/>
              <a:rect l="l" t="t" r="r" b="b"/>
              <a:pathLst>
                <a:path w="4343400" h="76200">
                  <a:moveTo>
                    <a:pt x="74930" y="0"/>
                  </a:moveTo>
                  <a:lnTo>
                    <a:pt x="0" y="38100"/>
                  </a:lnTo>
                  <a:lnTo>
                    <a:pt x="74930" y="76200"/>
                  </a:lnTo>
                  <a:lnTo>
                    <a:pt x="45720" y="38100"/>
                  </a:lnTo>
                  <a:lnTo>
                    <a:pt x="74930" y="0"/>
                  </a:lnTo>
                  <a:close/>
                </a:path>
                <a:path w="4343400" h="76200">
                  <a:moveTo>
                    <a:pt x="4343400" y="38100"/>
                  </a:moveTo>
                  <a:lnTo>
                    <a:pt x="4267200" y="0"/>
                  </a:lnTo>
                  <a:lnTo>
                    <a:pt x="4297680" y="38100"/>
                  </a:lnTo>
                  <a:lnTo>
                    <a:pt x="4267200" y="76200"/>
                  </a:lnTo>
                  <a:lnTo>
                    <a:pt x="434340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3429000" y="2743199"/>
              <a:ext cx="304800" cy="303530"/>
            </a:xfrm>
            <a:custGeom>
              <a:avLst/>
              <a:gdLst/>
              <a:ahLst/>
              <a:cxnLst/>
              <a:rect l="l" t="t" r="r" b="b"/>
              <a:pathLst>
                <a:path w="304800" h="303530">
                  <a:moveTo>
                    <a:pt x="304800" y="0"/>
                  </a:moveTo>
                  <a:lnTo>
                    <a:pt x="41910" y="0"/>
                  </a:lnTo>
                  <a:lnTo>
                    <a:pt x="41910" y="25400"/>
                  </a:lnTo>
                  <a:lnTo>
                    <a:pt x="20320" y="25400"/>
                  </a:lnTo>
                  <a:lnTo>
                    <a:pt x="20320" y="50800"/>
                  </a:lnTo>
                  <a:lnTo>
                    <a:pt x="0" y="50800"/>
                  </a:lnTo>
                  <a:lnTo>
                    <a:pt x="0" y="285750"/>
                  </a:lnTo>
                  <a:lnTo>
                    <a:pt x="14982" y="290849"/>
                  </a:lnTo>
                  <a:lnTo>
                    <a:pt x="29368" y="295116"/>
                  </a:lnTo>
                  <a:lnTo>
                    <a:pt x="45898" y="299144"/>
                  </a:lnTo>
                  <a:lnTo>
                    <a:pt x="67310" y="303529"/>
                  </a:lnTo>
                  <a:lnTo>
                    <a:pt x="114228" y="294843"/>
                  </a:lnTo>
                  <a:lnTo>
                    <a:pt x="148224" y="281889"/>
                  </a:lnTo>
                  <a:lnTo>
                    <a:pt x="178318" y="268325"/>
                  </a:lnTo>
                  <a:lnTo>
                    <a:pt x="213532" y="257810"/>
                  </a:lnTo>
                  <a:lnTo>
                    <a:pt x="262889" y="254000"/>
                  </a:lnTo>
                  <a:lnTo>
                    <a:pt x="262889" y="228600"/>
                  </a:lnTo>
                  <a:lnTo>
                    <a:pt x="283210" y="228600"/>
                  </a:lnTo>
                  <a:lnTo>
                    <a:pt x="283210" y="203200"/>
                  </a:lnTo>
                  <a:lnTo>
                    <a:pt x="304800" y="203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CCFFFF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3429000" y="2743199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50800"/>
                  </a:moveTo>
                  <a:lnTo>
                    <a:pt x="20320" y="50800"/>
                  </a:lnTo>
                  <a:lnTo>
                    <a:pt x="20320" y="25400"/>
                  </a:lnTo>
                  <a:lnTo>
                    <a:pt x="41910" y="25400"/>
                  </a:lnTo>
                  <a:lnTo>
                    <a:pt x="41910" y="0"/>
                  </a:lnTo>
                  <a:lnTo>
                    <a:pt x="304800" y="0"/>
                  </a:lnTo>
                  <a:lnTo>
                    <a:pt x="304800" y="203200"/>
                  </a:lnTo>
                  <a:lnTo>
                    <a:pt x="283210" y="203200"/>
                  </a:lnTo>
                  <a:lnTo>
                    <a:pt x="283210" y="228600"/>
                  </a:lnTo>
                  <a:lnTo>
                    <a:pt x="262889" y="228600"/>
                  </a:lnTo>
                  <a:lnTo>
                    <a:pt x="262889" y="254000"/>
                  </a:lnTo>
                  <a:lnTo>
                    <a:pt x="213532" y="257810"/>
                  </a:lnTo>
                  <a:lnTo>
                    <a:pt x="178318" y="268325"/>
                  </a:lnTo>
                  <a:lnTo>
                    <a:pt x="148224" y="281889"/>
                  </a:lnTo>
                  <a:lnTo>
                    <a:pt x="114228" y="294843"/>
                  </a:lnTo>
                  <a:lnTo>
                    <a:pt x="67310" y="303529"/>
                  </a:lnTo>
                  <a:lnTo>
                    <a:pt x="45898" y="299144"/>
                  </a:lnTo>
                  <a:lnTo>
                    <a:pt x="29368" y="295116"/>
                  </a:lnTo>
                  <a:lnTo>
                    <a:pt x="14982" y="290849"/>
                  </a:lnTo>
                  <a:lnTo>
                    <a:pt x="0" y="285750"/>
                  </a:lnTo>
                  <a:lnTo>
                    <a:pt x="0" y="5080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20320" y="50800"/>
                  </a:moveTo>
                  <a:lnTo>
                    <a:pt x="262889" y="50800"/>
                  </a:lnTo>
                  <a:lnTo>
                    <a:pt x="262889" y="2286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41910" y="25400"/>
                  </a:moveTo>
                  <a:lnTo>
                    <a:pt x="283210" y="25400"/>
                  </a:lnTo>
                  <a:lnTo>
                    <a:pt x="283210" y="2032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5334000" y="2743199"/>
              <a:ext cx="304800" cy="303530"/>
            </a:xfrm>
            <a:custGeom>
              <a:avLst/>
              <a:gdLst/>
              <a:ahLst/>
              <a:cxnLst/>
              <a:rect l="l" t="t" r="r" b="b"/>
              <a:pathLst>
                <a:path w="304800" h="303530">
                  <a:moveTo>
                    <a:pt x="304800" y="0"/>
                  </a:moveTo>
                  <a:lnTo>
                    <a:pt x="41910" y="0"/>
                  </a:lnTo>
                  <a:lnTo>
                    <a:pt x="41910" y="25400"/>
                  </a:lnTo>
                  <a:lnTo>
                    <a:pt x="21589" y="25400"/>
                  </a:lnTo>
                  <a:lnTo>
                    <a:pt x="21589" y="50800"/>
                  </a:lnTo>
                  <a:lnTo>
                    <a:pt x="0" y="50800"/>
                  </a:lnTo>
                  <a:lnTo>
                    <a:pt x="0" y="285750"/>
                  </a:lnTo>
                  <a:lnTo>
                    <a:pt x="15537" y="290849"/>
                  </a:lnTo>
                  <a:lnTo>
                    <a:pt x="30003" y="295116"/>
                  </a:lnTo>
                  <a:lnTo>
                    <a:pt x="46612" y="299144"/>
                  </a:lnTo>
                  <a:lnTo>
                    <a:pt x="68579" y="303529"/>
                  </a:lnTo>
                  <a:lnTo>
                    <a:pt x="114879" y="294843"/>
                  </a:lnTo>
                  <a:lnTo>
                    <a:pt x="148498" y="281889"/>
                  </a:lnTo>
                  <a:lnTo>
                    <a:pt x="178399" y="268325"/>
                  </a:lnTo>
                  <a:lnTo>
                    <a:pt x="213542" y="257810"/>
                  </a:lnTo>
                  <a:lnTo>
                    <a:pt x="262889" y="254000"/>
                  </a:lnTo>
                  <a:lnTo>
                    <a:pt x="262889" y="228600"/>
                  </a:lnTo>
                  <a:lnTo>
                    <a:pt x="283210" y="228600"/>
                  </a:lnTo>
                  <a:lnTo>
                    <a:pt x="283210" y="203200"/>
                  </a:lnTo>
                  <a:lnTo>
                    <a:pt x="304800" y="203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CCFFCC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5334000" y="2743199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50800"/>
                  </a:moveTo>
                  <a:lnTo>
                    <a:pt x="21589" y="50800"/>
                  </a:lnTo>
                  <a:lnTo>
                    <a:pt x="21589" y="25400"/>
                  </a:lnTo>
                  <a:lnTo>
                    <a:pt x="41910" y="25400"/>
                  </a:lnTo>
                  <a:lnTo>
                    <a:pt x="41910" y="0"/>
                  </a:lnTo>
                  <a:lnTo>
                    <a:pt x="304800" y="0"/>
                  </a:lnTo>
                  <a:lnTo>
                    <a:pt x="304800" y="203200"/>
                  </a:lnTo>
                  <a:lnTo>
                    <a:pt x="283210" y="203200"/>
                  </a:lnTo>
                  <a:lnTo>
                    <a:pt x="283210" y="228600"/>
                  </a:lnTo>
                  <a:lnTo>
                    <a:pt x="262889" y="228600"/>
                  </a:lnTo>
                  <a:lnTo>
                    <a:pt x="262889" y="254000"/>
                  </a:lnTo>
                  <a:lnTo>
                    <a:pt x="213542" y="257810"/>
                  </a:lnTo>
                  <a:lnTo>
                    <a:pt x="178399" y="268325"/>
                  </a:lnTo>
                  <a:lnTo>
                    <a:pt x="148498" y="281889"/>
                  </a:lnTo>
                  <a:lnTo>
                    <a:pt x="114879" y="294843"/>
                  </a:lnTo>
                  <a:lnTo>
                    <a:pt x="68579" y="303529"/>
                  </a:lnTo>
                  <a:lnTo>
                    <a:pt x="46612" y="299144"/>
                  </a:lnTo>
                  <a:lnTo>
                    <a:pt x="30003" y="295116"/>
                  </a:lnTo>
                  <a:lnTo>
                    <a:pt x="15537" y="290849"/>
                  </a:lnTo>
                  <a:lnTo>
                    <a:pt x="0" y="285750"/>
                  </a:lnTo>
                  <a:lnTo>
                    <a:pt x="0" y="5080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21589" y="50800"/>
                  </a:moveTo>
                  <a:lnTo>
                    <a:pt x="262889" y="50800"/>
                  </a:lnTo>
                  <a:lnTo>
                    <a:pt x="262889" y="2286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41910" y="25400"/>
                  </a:moveTo>
                  <a:lnTo>
                    <a:pt x="283210" y="25400"/>
                  </a:lnTo>
                  <a:lnTo>
                    <a:pt x="283210" y="2032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8" name="object 248"/>
          <p:cNvSpPr txBox="1"/>
          <p:nvPr/>
        </p:nvSpPr>
        <p:spPr>
          <a:xfrm>
            <a:off x="3811270" y="1177290"/>
            <a:ext cx="1431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49" name="object 249"/>
          <p:cNvGrpSpPr/>
          <p:nvPr/>
        </p:nvGrpSpPr>
        <p:grpSpPr>
          <a:xfrm>
            <a:off x="3424327" y="1214527"/>
            <a:ext cx="2219325" cy="314325"/>
            <a:chOff x="3424327" y="1214527"/>
            <a:chExt cx="2219325" cy="314325"/>
          </a:xfrm>
        </p:grpSpPr>
        <p:sp>
          <p:nvSpPr>
            <p:cNvPr id="250" name="object 250"/>
            <p:cNvSpPr/>
            <p:nvPr/>
          </p:nvSpPr>
          <p:spPr>
            <a:xfrm>
              <a:off x="3429000" y="1219200"/>
              <a:ext cx="304800" cy="303530"/>
            </a:xfrm>
            <a:custGeom>
              <a:avLst/>
              <a:gdLst/>
              <a:ahLst/>
              <a:cxnLst/>
              <a:rect l="l" t="t" r="r" b="b"/>
              <a:pathLst>
                <a:path w="304800" h="303530">
                  <a:moveTo>
                    <a:pt x="304800" y="0"/>
                  </a:moveTo>
                  <a:lnTo>
                    <a:pt x="41910" y="0"/>
                  </a:lnTo>
                  <a:lnTo>
                    <a:pt x="41910" y="25400"/>
                  </a:lnTo>
                  <a:lnTo>
                    <a:pt x="20320" y="25400"/>
                  </a:lnTo>
                  <a:lnTo>
                    <a:pt x="20320" y="50800"/>
                  </a:lnTo>
                  <a:lnTo>
                    <a:pt x="0" y="50800"/>
                  </a:lnTo>
                  <a:lnTo>
                    <a:pt x="0" y="287020"/>
                  </a:lnTo>
                  <a:lnTo>
                    <a:pt x="14982" y="291564"/>
                  </a:lnTo>
                  <a:lnTo>
                    <a:pt x="29368" y="295751"/>
                  </a:lnTo>
                  <a:lnTo>
                    <a:pt x="45898" y="299700"/>
                  </a:lnTo>
                  <a:lnTo>
                    <a:pt x="67310" y="303529"/>
                  </a:lnTo>
                  <a:lnTo>
                    <a:pt x="114228" y="294843"/>
                  </a:lnTo>
                  <a:lnTo>
                    <a:pt x="148224" y="281889"/>
                  </a:lnTo>
                  <a:lnTo>
                    <a:pt x="178318" y="268325"/>
                  </a:lnTo>
                  <a:lnTo>
                    <a:pt x="213532" y="257810"/>
                  </a:lnTo>
                  <a:lnTo>
                    <a:pt x="262889" y="254000"/>
                  </a:lnTo>
                  <a:lnTo>
                    <a:pt x="262889" y="228600"/>
                  </a:lnTo>
                  <a:lnTo>
                    <a:pt x="283210" y="228600"/>
                  </a:lnTo>
                  <a:lnTo>
                    <a:pt x="283210" y="203200"/>
                  </a:lnTo>
                  <a:lnTo>
                    <a:pt x="304800" y="203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CCFFFF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3429000" y="1219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50800"/>
                  </a:moveTo>
                  <a:lnTo>
                    <a:pt x="20320" y="50800"/>
                  </a:lnTo>
                  <a:lnTo>
                    <a:pt x="20320" y="25400"/>
                  </a:lnTo>
                  <a:lnTo>
                    <a:pt x="41910" y="25400"/>
                  </a:lnTo>
                  <a:lnTo>
                    <a:pt x="41910" y="0"/>
                  </a:lnTo>
                  <a:lnTo>
                    <a:pt x="304800" y="0"/>
                  </a:lnTo>
                  <a:lnTo>
                    <a:pt x="304800" y="203200"/>
                  </a:lnTo>
                  <a:lnTo>
                    <a:pt x="283210" y="203200"/>
                  </a:lnTo>
                  <a:lnTo>
                    <a:pt x="283210" y="228600"/>
                  </a:lnTo>
                  <a:lnTo>
                    <a:pt x="262889" y="228600"/>
                  </a:lnTo>
                  <a:lnTo>
                    <a:pt x="262889" y="254000"/>
                  </a:lnTo>
                  <a:lnTo>
                    <a:pt x="213532" y="257810"/>
                  </a:lnTo>
                  <a:lnTo>
                    <a:pt x="178318" y="268325"/>
                  </a:lnTo>
                  <a:lnTo>
                    <a:pt x="148224" y="281889"/>
                  </a:lnTo>
                  <a:lnTo>
                    <a:pt x="114228" y="294843"/>
                  </a:lnTo>
                  <a:lnTo>
                    <a:pt x="67310" y="303529"/>
                  </a:lnTo>
                  <a:lnTo>
                    <a:pt x="45898" y="299700"/>
                  </a:lnTo>
                  <a:lnTo>
                    <a:pt x="29368" y="295751"/>
                  </a:lnTo>
                  <a:lnTo>
                    <a:pt x="14982" y="291564"/>
                  </a:lnTo>
                  <a:lnTo>
                    <a:pt x="0" y="287020"/>
                  </a:lnTo>
                  <a:lnTo>
                    <a:pt x="0" y="5080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20320" y="50800"/>
                  </a:moveTo>
                  <a:lnTo>
                    <a:pt x="262889" y="50800"/>
                  </a:lnTo>
                  <a:lnTo>
                    <a:pt x="262889" y="2286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41910" y="25400"/>
                  </a:moveTo>
                  <a:lnTo>
                    <a:pt x="283210" y="25400"/>
                  </a:lnTo>
                  <a:lnTo>
                    <a:pt x="283210" y="2032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334000" y="1219200"/>
              <a:ext cx="304800" cy="303530"/>
            </a:xfrm>
            <a:custGeom>
              <a:avLst/>
              <a:gdLst/>
              <a:ahLst/>
              <a:cxnLst/>
              <a:rect l="l" t="t" r="r" b="b"/>
              <a:pathLst>
                <a:path w="304800" h="303530">
                  <a:moveTo>
                    <a:pt x="304800" y="0"/>
                  </a:moveTo>
                  <a:lnTo>
                    <a:pt x="41910" y="0"/>
                  </a:lnTo>
                  <a:lnTo>
                    <a:pt x="41910" y="25400"/>
                  </a:lnTo>
                  <a:lnTo>
                    <a:pt x="21589" y="25400"/>
                  </a:lnTo>
                  <a:lnTo>
                    <a:pt x="21589" y="50800"/>
                  </a:lnTo>
                  <a:lnTo>
                    <a:pt x="0" y="50800"/>
                  </a:lnTo>
                  <a:lnTo>
                    <a:pt x="0" y="287020"/>
                  </a:lnTo>
                  <a:lnTo>
                    <a:pt x="30003" y="295751"/>
                  </a:lnTo>
                  <a:lnTo>
                    <a:pt x="46612" y="299700"/>
                  </a:lnTo>
                  <a:lnTo>
                    <a:pt x="68579" y="303529"/>
                  </a:lnTo>
                  <a:lnTo>
                    <a:pt x="114879" y="294843"/>
                  </a:lnTo>
                  <a:lnTo>
                    <a:pt x="148498" y="281889"/>
                  </a:lnTo>
                  <a:lnTo>
                    <a:pt x="178399" y="268325"/>
                  </a:lnTo>
                  <a:lnTo>
                    <a:pt x="213542" y="257810"/>
                  </a:lnTo>
                  <a:lnTo>
                    <a:pt x="262889" y="254000"/>
                  </a:lnTo>
                  <a:lnTo>
                    <a:pt x="262889" y="228600"/>
                  </a:lnTo>
                  <a:lnTo>
                    <a:pt x="283210" y="228600"/>
                  </a:lnTo>
                  <a:lnTo>
                    <a:pt x="283210" y="203200"/>
                  </a:lnTo>
                  <a:lnTo>
                    <a:pt x="304800" y="20320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CCFFCC">
                <a:alpha val="4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5334000" y="1219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50800"/>
                  </a:moveTo>
                  <a:lnTo>
                    <a:pt x="21589" y="50800"/>
                  </a:lnTo>
                  <a:lnTo>
                    <a:pt x="21589" y="25400"/>
                  </a:lnTo>
                  <a:lnTo>
                    <a:pt x="41910" y="25400"/>
                  </a:lnTo>
                  <a:lnTo>
                    <a:pt x="41910" y="0"/>
                  </a:lnTo>
                  <a:lnTo>
                    <a:pt x="304800" y="0"/>
                  </a:lnTo>
                  <a:lnTo>
                    <a:pt x="304800" y="203200"/>
                  </a:lnTo>
                  <a:lnTo>
                    <a:pt x="283210" y="203200"/>
                  </a:lnTo>
                  <a:lnTo>
                    <a:pt x="283210" y="228600"/>
                  </a:lnTo>
                  <a:lnTo>
                    <a:pt x="262889" y="228600"/>
                  </a:lnTo>
                  <a:lnTo>
                    <a:pt x="262889" y="254000"/>
                  </a:lnTo>
                  <a:lnTo>
                    <a:pt x="213542" y="257810"/>
                  </a:lnTo>
                  <a:lnTo>
                    <a:pt x="178399" y="268325"/>
                  </a:lnTo>
                  <a:lnTo>
                    <a:pt x="148498" y="281889"/>
                  </a:lnTo>
                  <a:lnTo>
                    <a:pt x="114879" y="294843"/>
                  </a:lnTo>
                  <a:lnTo>
                    <a:pt x="68579" y="303529"/>
                  </a:lnTo>
                  <a:lnTo>
                    <a:pt x="46612" y="299700"/>
                  </a:lnTo>
                  <a:lnTo>
                    <a:pt x="30003" y="295751"/>
                  </a:lnTo>
                  <a:lnTo>
                    <a:pt x="15537" y="291564"/>
                  </a:lnTo>
                  <a:lnTo>
                    <a:pt x="0" y="287020"/>
                  </a:lnTo>
                  <a:lnTo>
                    <a:pt x="0" y="5080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21589" y="50800"/>
                  </a:moveTo>
                  <a:lnTo>
                    <a:pt x="262889" y="50800"/>
                  </a:lnTo>
                  <a:lnTo>
                    <a:pt x="262889" y="2286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  <a:path w="304800" h="304800">
                  <a:moveTo>
                    <a:pt x="41910" y="25400"/>
                  </a:moveTo>
                  <a:lnTo>
                    <a:pt x="283210" y="25400"/>
                  </a:lnTo>
                  <a:lnTo>
                    <a:pt x="283210" y="2032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4" name="object 254"/>
          <p:cNvSpPr txBox="1"/>
          <p:nvPr/>
        </p:nvSpPr>
        <p:spPr>
          <a:xfrm>
            <a:off x="3811270" y="1863090"/>
            <a:ext cx="1431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3811270" y="2701290"/>
            <a:ext cx="1431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0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56" name="object 256"/>
          <p:cNvGrpSpPr/>
          <p:nvPr/>
        </p:nvGrpSpPr>
        <p:grpSpPr>
          <a:xfrm>
            <a:off x="2438400" y="3538627"/>
            <a:ext cx="4343400" cy="238125"/>
            <a:chOff x="2438400" y="3538627"/>
            <a:chExt cx="4343400" cy="238125"/>
          </a:xfrm>
        </p:grpSpPr>
        <p:sp>
          <p:nvSpPr>
            <p:cNvPr id="257" name="object 257"/>
            <p:cNvSpPr/>
            <p:nvPr/>
          </p:nvSpPr>
          <p:spPr>
            <a:xfrm>
              <a:off x="2508250" y="3642360"/>
              <a:ext cx="1073150" cy="0"/>
            </a:xfrm>
            <a:custGeom>
              <a:avLst/>
              <a:gdLst/>
              <a:ahLst/>
              <a:cxnLst/>
              <a:rect l="l" t="t" r="r" b="b"/>
              <a:pathLst>
                <a:path w="1073150">
                  <a:moveTo>
                    <a:pt x="0" y="0"/>
                  </a:moveTo>
                  <a:lnTo>
                    <a:pt x="1073150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2438400" y="3604260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30" h="74929">
                  <a:moveTo>
                    <a:pt x="74930" y="0"/>
                  </a:moveTo>
                  <a:lnTo>
                    <a:pt x="0" y="38100"/>
                  </a:lnTo>
                  <a:lnTo>
                    <a:pt x="74930" y="74929"/>
                  </a:lnTo>
                  <a:lnTo>
                    <a:pt x="45719" y="3810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5410200" y="3642360"/>
              <a:ext cx="1300480" cy="0"/>
            </a:xfrm>
            <a:custGeom>
              <a:avLst/>
              <a:gdLst/>
              <a:ahLst/>
              <a:cxnLst/>
              <a:rect l="l" t="t" r="r" b="b"/>
              <a:pathLst>
                <a:path w="1300479">
                  <a:moveTo>
                    <a:pt x="0" y="0"/>
                  </a:moveTo>
                  <a:lnTo>
                    <a:pt x="1300479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6705600" y="3604260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0" y="0"/>
                  </a:moveTo>
                  <a:lnTo>
                    <a:pt x="30479" y="38100"/>
                  </a:lnTo>
                  <a:lnTo>
                    <a:pt x="0" y="74929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3581400" y="3543300"/>
              <a:ext cx="1828800" cy="228600"/>
            </a:xfrm>
            <a:custGeom>
              <a:avLst/>
              <a:gdLst/>
              <a:ahLst/>
              <a:cxnLst/>
              <a:rect l="l" t="t" r="r" b="b"/>
              <a:pathLst>
                <a:path w="1828800" h="228600">
                  <a:moveTo>
                    <a:pt x="0" y="0"/>
                  </a:moveTo>
                  <a:lnTo>
                    <a:pt x="1828800" y="0"/>
                  </a:lnTo>
                  <a:lnTo>
                    <a:pt x="18288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>
                <a:alpha val="88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3581400" y="3543300"/>
              <a:ext cx="1828800" cy="228600"/>
            </a:xfrm>
            <a:custGeom>
              <a:avLst/>
              <a:gdLst/>
              <a:ahLst/>
              <a:cxnLst/>
              <a:rect l="l" t="t" r="r" b="b"/>
              <a:pathLst>
                <a:path w="1828800" h="228600">
                  <a:moveTo>
                    <a:pt x="0" y="0"/>
                  </a:moveTo>
                  <a:lnTo>
                    <a:pt x="1828800" y="0"/>
                  </a:lnTo>
                  <a:lnTo>
                    <a:pt x="1828800" y="228600"/>
                  </a:lnTo>
                  <a:lnTo>
                    <a:pt x="0" y="228600"/>
                  </a:lnTo>
                  <a:lnTo>
                    <a:pt x="0" y="0"/>
                  </a:lnTo>
                  <a:close/>
                </a:path>
                <a:path w="1828800" h="228600">
                  <a:moveTo>
                    <a:pt x="0" y="0"/>
                  </a:moveTo>
                  <a:lnTo>
                    <a:pt x="0" y="0"/>
                  </a:lnTo>
                </a:path>
                <a:path w="1828800" h="228600">
                  <a:moveTo>
                    <a:pt x="1828800" y="228600"/>
                  </a:moveTo>
                  <a:lnTo>
                    <a:pt x="1828800" y="228600"/>
                  </a:lnTo>
                </a:path>
                <a:path w="1828800" h="228600">
                  <a:moveTo>
                    <a:pt x="214629" y="0"/>
                  </a:moveTo>
                  <a:lnTo>
                    <a:pt x="214629" y="228600"/>
                  </a:lnTo>
                </a:path>
                <a:path w="1828800" h="228600">
                  <a:moveTo>
                    <a:pt x="0" y="0"/>
                  </a:moveTo>
                  <a:lnTo>
                    <a:pt x="0" y="0"/>
                  </a:lnTo>
                </a:path>
                <a:path w="1828800" h="228600">
                  <a:moveTo>
                    <a:pt x="1828800" y="228600"/>
                  </a:moveTo>
                  <a:lnTo>
                    <a:pt x="1828800" y="228600"/>
                  </a:lnTo>
                </a:path>
                <a:path w="1828800" h="228600">
                  <a:moveTo>
                    <a:pt x="1614170" y="0"/>
                  </a:moveTo>
                  <a:lnTo>
                    <a:pt x="1614170" y="228600"/>
                  </a:lnTo>
                </a:path>
                <a:path w="1828800" h="228600">
                  <a:moveTo>
                    <a:pt x="0" y="0"/>
                  </a:moveTo>
                  <a:lnTo>
                    <a:pt x="0" y="0"/>
                  </a:lnTo>
                </a:path>
                <a:path w="1828800" h="228600">
                  <a:moveTo>
                    <a:pt x="1828800" y="228600"/>
                  </a:moveTo>
                  <a:lnTo>
                    <a:pt x="18288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3" name="object 263"/>
          <p:cNvSpPr txBox="1"/>
          <p:nvPr/>
        </p:nvSpPr>
        <p:spPr>
          <a:xfrm>
            <a:off x="3800702" y="3543300"/>
            <a:ext cx="1390650" cy="228600"/>
          </a:xfrm>
          <a:prstGeom prst="rect">
            <a:avLst/>
          </a:prstGeom>
          <a:solidFill>
            <a:srgbClr val="FFCC99">
              <a:alpha val="88999"/>
            </a:srgbClr>
          </a:solidFill>
        </p:spPr>
        <p:txBody>
          <a:bodyPr vert="horz" wrap="square" lIns="0" tIns="38100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300"/>
              </a:spcBef>
            </a:pPr>
            <a:r>
              <a:rPr sz="1000" b="1" spc="-10" dirty="0">
                <a:solidFill>
                  <a:srgbClr val="333300"/>
                </a:solidFill>
                <a:latin typeface="Arial"/>
                <a:cs typeface="Arial"/>
              </a:rPr>
              <a:t>Process </a:t>
            </a:r>
            <a:r>
              <a:rPr sz="1000" b="1" spc="-5" dirty="0">
                <a:solidFill>
                  <a:srgbClr val="333300"/>
                </a:solidFill>
                <a:latin typeface="Arial"/>
                <a:cs typeface="Arial"/>
              </a:rPr>
              <a:t>to</a:t>
            </a:r>
            <a:r>
              <a:rPr sz="1000" b="1" spc="-1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333300"/>
                </a:solidFill>
                <a:latin typeface="Arial"/>
                <a:cs typeface="Arial"/>
              </a:rPr>
              <a:t>Process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 rot="21180000">
            <a:off x="2797837" y="5217092"/>
            <a:ext cx="3785817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sz="6000" b="1" spc="-67" baseline="-1388" dirty="0">
                <a:solidFill>
                  <a:srgbClr val="E1F2FD"/>
                </a:solidFill>
                <a:latin typeface="Arial"/>
                <a:cs typeface="Arial"/>
              </a:rPr>
              <a:t>LO</a:t>
            </a:r>
            <a:r>
              <a:rPr sz="4000" b="1" spc="-45" dirty="0">
                <a:solidFill>
                  <a:srgbClr val="E1F2FD"/>
                </a:solidFill>
                <a:latin typeface="Arial"/>
                <a:cs typeface="Arial"/>
              </a:rPr>
              <a:t>WER</a:t>
            </a:r>
            <a:r>
              <a:rPr sz="4000" b="1" spc="-110" dirty="0">
                <a:solidFill>
                  <a:srgbClr val="E1F2FD"/>
                </a:solidFill>
                <a:latin typeface="Arial"/>
                <a:cs typeface="Arial"/>
              </a:rPr>
              <a:t> </a:t>
            </a:r>
            <a:r>
              <a:rPr sz="4000" b="1" spc="-50" dirty="0">
                <a:solidFill>
                  <a:srgbClr val="E1F2FD"/>
                </a:solidFill>
                <a:latin typeface="Arial"/>
                <a:cs typeface="Arial"/>
              </a:rPr>
              <a:t>LA</a:t>
            </a:r>
            <a:r>
              <a:rPr sz="6000" b="1" spc="-75" baseline="1388" dirty="0">
                <a:solidFill>
                  <a:srgbClr val="E1F2FD"/>
                </a:solidFill>
                <a:latin typeface="Arial"/>
                <a:cs typeface="Arial"/>
              </a:rPr>
              <a:t>YE</a:t>
            </a:r>
            <a:r>
              <a:rPr sz="6000" b="1" spc="-75" baseline="2083" dirty="0">
                <a:solidFill>
                  <a:srgbClr val="E1F2FD"/>
                </a:solidFill>
                <a:latin typeface="Arial"/>
                <a:cs typeface="Arial"/>
              </a:rPr>
              <a:t>R</a:t>
            </a:r>
            <a:endParaRPr sz="6000" baseline="2083">
              <a:latin typeface="Arial"/>
              <a:cs typeface="Arial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2438400" y="5116829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29">
                <a:moveTo>
                  <a:pt x="74930" y="0"/>
                </a:moveTo>
                <a:lnTo>
                  <a:pt x="0" y="38100"/>
                </a:lnTo>
                <a:lnTo>
                  <a:pt x="74930" y="74930"/>
                </a:lnTo>
                <a:lnTo>
                  <a:pt x="45719" y="38100"/>
                </a:lnTo>
                <a:lnTo>
                  <a:pt x="749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6" name="object 266"/>
          <p:cNvGrpSpPr/>
          <p:nvPr/>
        </p:nvGrpSpPr>
        <p:grpSpPr>
          <a:xfrm>
            <a:off x="5095875" y="5116829"/>
            <a:ext cx="1685925" cy="74930"/>
            <a:chOff x="5095875" y="5116829"/>
            <a:chExt cx="1685925" cy="74930"/>
          </a:xfrm>
        </p:grpSpPr>
        <p:sp>
          <p:nvSpPr>
            <p:cNvPr id="267" name="object 267"/>
            <p:cNvSpPr/>
            <p:nvPr/>
          </p:nvSpPr>
          <p:spPr>
            <a:xfrm>
              <a:off x="5105400" y="5154929"/>
              <a:ext cx="1605280" cy="0"/>
            </a:xfrm>
            <a:custGeom>
              <a:avLst/>
              <a:gdLst/>
              <a:ahLst/>
              <a:cxnLst/>
              <a:rect l="l" t="t" r="r" b="b"/>
              <a:pathLst>
                <a:path w="1605279">
                  <a:moveTo>
                    <a:pt x="0" y="0"/>
                  </a:moveTo>
                  <a:lnTo>
                    <a:pt x="1605279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6705600" y="5116829"/>
              <a:ext cx="76200" cy="74930"/>
            </a:xfrm>
            <a:custGeom>
              <a:avLst/>
              <a:gdLst/>
              <a:ahLst/>
              <a:cxnLst/>
              <a:rect l="l" t="t" r="r" b="b"/>
              <a:pathLst>
                <a:path w="76200" h="74929">
                  <a:moveTo>
                    <a:pt x="0" y="0"/>
                  </a:moveTo>
                  <a:lnTo>
                    <a:pt x="30479" y="38100"/>
                  </a:lnTo>
                  <a:lnTo>
                    <a:pt x="0" y="7493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9" name="object 269"/>
          <p:cNvSpPr/>
          <p:nvPr/>
        </p:nvSpPr>
        <p:spPr>
          <a:xfrm>
            <a:off x="2133600" y="5847204"/>
            <a:ext cx="4953000" cy="139700"/>
          </a:xfrm>
          <a:custGeom>
            <a:avLst/>
            <a:gdLst/>
            <a:ahLst/>
            <a:cxnLst/>
            <a:rect l="l" t="t" r="r" b="b"/>
            <a:pathLst>
              <a:path w="4953000" h="139700">
                <a:moveTo>
                  <a:pt x="0" y="139451"/>
                </a:moveTo>
                <a:lnTo>
                  <a:pt x="4953000" y="139451"/>
                </a:lnTo>
                <a:lnTo>
                  <a:pt x="4953000" y="0"/>
                </a:lnTo>
                <a:lnTo>
                  <a:pt x="0" y="0"/>
                </a:lnTo>
                <a:lnTo>
                  <a:pt x="0" y="139451"/>
                </a:lnTo>
                <a:close/>
              </a:path>
            </a:pathLst>
          </a:custGeom>
          <a:solidFill>
            <a:srgbClr val="295A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 txBox="1"/>
          <p:nvPr/>
        </p:nvSpPr>
        <p:spPr>
          <a:xfrm>
            <a:off x="2495550" y="4960620"/>
            <a:ext cx="1479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9584" algn="l"/>
                <a:tab pos="1466215" algn="l"/>
              </a:tabLst>
            </a:pPr>
            <a:r>
              <a:rPr sz="1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Hop to</a:t>
            </a:r>
            <a:r>
              <a:rPr sz="1000" u="heavy" spc="-10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0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Hop	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71" name="object 271"/>
          <p:cNvGrpSpPr/>
          <p:nvPr/>
        </p:nvGrpSpPr>
        <p:grpSpPr>
          <a:xfrm>
            <a:off x="3957727" y="4996587"/>
            <a:ext cx="1152525" cy="315595"/>
            <a:chOff x="3957727" y="4996587"/>
            <a:chExt cx="1152525" cy="315595"/>
          </a:xfrm>
        </p:grpSpPr>
        <p:sp>
          <p:nvSpPr>
            <p:cNvPr id="272" name="object 272"/>
            <p:cNvSpPr/>
            <p:nvPr/>
          </p:nvSpPr>
          <p:spPr>
            <a:xfrm>
              <a:off x="3962400" y="5001259"/>
              <a:ext cx="1143000" cy="306070"/>
            </a:xfrm>
            <a:custGeom>
              <a:avLst/>
              <a:gdLst/>
              <a:ahLst/>
              <a:cxnLst/>
              <a:rect l="l" t="t" r="r" b="b"/>
              <a:pathLst>
                <a:path w="1143000" h="306070">
                  <a:moveTo>
                    <a:pt x="1143000" y="0"/>
                  </a:moveTo>
                  <a:lnTo>
                    <a:pt x="0" y="0"/>
                  </a:lnTo>
                  <a:lnTo>
                    <a:pt x="0" y="306069"/>
                  </a:lnTo>
                  <a:lnTo>
                    <a:pt x="1143000" y="306069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962400" y="5001259"/>
              <a:ext cx="1143000" cy="306070"/>
            </a:xfrm>
            <a:custGeom>
              <a:avLst/>
              <a:gdLst/>
              <a:ahLst/>
              <a:cxnLst/>
              <a:rect l="l" t="t" r="r" b="b"/>
              <a:pathLst>
                <a:path w="1143000" h="306070">
                  <a:moveTo>
                    <a:pt x="0" y="0"/>
                  </a:moveTo>
                  <a:lnTo>
                    <a:pt x="1143000" y="0"/>
                  </a:lnTo>
                  <a:lnTo>
                    <a:pt x="1143000" y="306069"/>
                  </a:lnTo>
                  <a:lnTo>
                    <a:pt x="0" y="306069"/>
                  </a:lnTo>
                  <a:lnTo>
                    <a:pt x="0" y="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962400" y="5001259"/>
              <a:ext cx="1143000" cy="72390"/>
            </a:xfrm>
            <a:custGeom>
              <a:avLst/>
              <a:gdLst/>
              <a:ahLst/>
              <a:cxnLst/>
              <a:rect l="l" t="t" r="r" b="b"/>
              <a:pathLst>
                <a:path w="1143000" h="72389">
                  <a:moveTo>
                    <a:pt x="1143000" y="0"/>
                  </a:moveTo>
                  <a:lnTo>
                    <a:pt x="0" y="0"/>
                  </a:lnTo>
                  <a:lnTo>
                    <a:pt x="71120" y="72389"/>
                  </a:lnTo>
                  <a:lnTo>
                    <a:pt x="1071879" y="72389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AFD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962400" y="5001259"/>
              <a:ext cx="1143000" cy="72390"/>
            </a:xfrm>
            <a:custGeom>
              <a:avLst/>
              <a:gdLst/>
              <a:ahLst/>
              <a:cxnLst/>
              <a:rect l="l" t="t" r="r" b="b"/>
              <a:pathLst>
                <a:path w="1143000" h="72389">
                  <a:moveTo>
                    <a:pt x="0" y="0"/>
                  </a:moveTo>
                  <a:lnTo>
                    <a:pt x="1143000" y="0"/>
                  </a:lnTo>
                  <a:lnTo>
                    <a:pt x="1071879" y="72389"/>
                  </a:lnTo>
                  <a:lnTo>
                    <a:pt x="71120" y="72389"/>
                  </a:lnTo>
                  <a:lnTo>
                    <a:pt x="0" y="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034280" y="5001259"/>
              <a:ext cx="71120" cy="306070"/>
            </a:xfrm>
            <a:custGeom>
              <a:avLst/>
              <a:gdLst/>
              <a:ahLst/>
              <a:cxnLst/>
              <a:rect l="l" t="t" r="r" b="b"/>
              <a:pathLst>
                <a:path w="71120" h="306070">
                  <a:moveTo>
                    <a:pt x="71120" y="0"/>
                  </a:moveTo>
                  <a:lnTo>
                    <a:pt x="0" y="72389"/>
                  </a:lnTo>
                  <a:lnTo>
                    <a:pt x="0" y="233679"/>
                  </a:lnTo>
                  <a:lnTo>
                    <a:pt x="71120" y="306069"/>
                  </a:lnTo>
                  <a:lnTo>
                    <a:pt x="71120" y="0"/>
                  </a:lnTo>
                  <a:close/>
                </a:path>
              </a:pathLst>
            </a:custGeom>
            <a:solidFill>
              <a:srgbClr val="5E75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034280" y="5001259"/>
              <a:ext cx="71120" cy="306070"/>
            </a:xfrm>
            <a:custGeom>
              <a:avLst/>
              <a:gdLst/>
              <a:ahLst/>
              <a:cxnLst/>
              <a:rect l="l" t="t" r="r" b="b"/>
              <a:pathLst>
                <a:path w="71120" h="306070">
                  <a:moveTo>
                    <a:pt x="71120" y="0"/>
                  </a:moveTo>
                  <a:lnTo>
                    <a:pt x="71120" y="306069"/>
                  </a:lnTo>
                  <a:lnTo>
                    <a:pt x="0" y="233679"/>
                  </a:lnTo>
                  <a:lnTo>
                    <a:pt x="0" y="72389"/>
                  </a:lnTo>
                  <a:lnTo>
                    <a:pt x="71120" y="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3962400" y="5234939"/>
              <a:ext cx="1143000" cy="72390"/>
            </a:xfrm>
            <a:custGeom>
              <a:avLst/>
              <a:gdLst/>
              <a:ahLst/>
              <a:cxnLst/>
              <a:rect l="l" t="t" r="r" b="b"/>
              <a:pathLst>
                <a:path w="1143000" h="72389">
                  <a:moveTo>
                    <a:pt x="1071879" y="0"/>
                  </a:moveTo>
                  <a:lnTo>
                    <a:pt x="71120" y="0"/>
                  </a:lnTo>
                  <a:lnTo>
                    <a:pt x="0" y="72390"/>
                  </a:lnTo>
                  <a:lnTo>
                    <a:pt x="1143000" y="72390"/>
                  </a:lnTo>
                  <a:lnTo>
                    <a:pt x="1071879" y="0"/>
                  </a:lnTo>
                  <a:close/>
                </a:path>
              </a:pathLst>
            </a:custGeom>
            <a:solidFill>
              <a:srgbClr val="7D9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3962400" y="5234939"/>
              <a:ext cx="1143000" cy="72390"/>
            </a:xfrm>
            <a:custGeom>
              <a:avLst/>
              <a:gdLst/>
              <a:ahLst/>
              <a:cxnLst/>
              <a:rect l="l" t="t" r="r" b="b"/>
              <a:pathLst>
                <a:path w="1143000" h="72389">
                  <a:moveTo>
                    <a:pt x="1143000" y="72390"/>
                  </a:moveTo>
                  <a:lnTo>
                    <a:pt x="0" y="72390"/>
                  </a:lnTo>
                  <a:lnTo>
                    <a:pt x="71120" y="0"/>
                  </a:lnTo>
                  <a:lnTo>
                    <a:pt x="1071879" y="0"/>
                  </a:lnTo>
                  <a:lnTo>
                    <a:pt x="1143000" y="7239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3962400" y="5001259"/>
              <a:ext cx="71120" cy="306070"/>
            </a:xfrm>
            <a:custGeom>
              <a:avLst/>
              <a:gdLst/>
              <a:ahLst/>
              <a:cxnLst/>
              <a:rect l="l" t="t" r="r" b="b"/>
              <a:pathLst>
                <a:path w="71120" h="306070">
                  <a:moveTo>
                    <a:pt x="0" y="0"/>
                  </a:moveTo>
                  <a:lnTo>
                    <a:pt x="0" y="306069"/>
                  </a:lnTo>
                  <a:lnTo>
                    <a:pt x="71120" y="233679"/>
                  </a:lnTo>
                  <a:lnTo>
                    <a:pt x="71120" y="72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1DB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3962400" y="5001259"/>
              <a:ext cx="71120" cy="306070"/>
            </a:xfrm>
            <a:custGeom>
              <a:avLst/>
              <a:gdLst/>
              <a:ahLst/>
              <a:cxnLst/>
              <a:rect l="l" t="t" r="r" b="b"/>
              <a:pathLst>
                <a:path w="71120" h="306070">
                  <a:moveTo>
                    <a:pt x="0" y="306069"/>
                  </a:moveTo>
                  <a:lnTo>
                    <a:pt x="0" y="0"/>
                  </a:lnTo>
                  <a:lnTo>
                    <a:pt x="71120" y="72389"/>
                  </a:lnTo>
                  <a:lnTo>
                    <a:pt x="71120" y="233679"/>
                  </a:lnTo>
                  <a:lnTo>
                    <a:pt x="0" y="306069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2" name="object 282"/>
          <p:cNvSpPr txBox="1"/>
          <p:nvPr/>
        </p:nvSpPr>
        <p:spPr>
          <a:xfrm>
            <a:off x="3962400" y="5001259"/>
            <a:ext cx="1143000" cy="30607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610"/>
              </a:spcBef>
            </a:pPr>
            <a:r>
              <a:rPr sz="1000" b="1" spc="-5" dirty="0">
                <a:solidFill>
                  <a:srgbClr val="7F007F"/>
                </a:solidFill>
                <a:latin typeface="Arial"/>
                <a:cs typeface="Arial"/>
              </a:rPr>
              <a:t>Switch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5640070" y="5172709"/>
            <a:ext cx="6648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Hop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Hop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4" name="object 284"/>
          <p:cNvSpPr txBox="1"/>
          <p:nvPr/>
        </p:nvSpPr>
        <p:spPr>
          <a:xfrm>
            <a:off x="4039870" y="5961379"/>
            <a:ext cx="9747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Physical</a:t>
            </a: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Medium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85" name="object 285"/>
          <p:cNvGrpSpPr/>
          <p:nvPr/>
        </p:nvGrpSpPr>
        <p:grpSpPr>
          <a:xfrm>
            <a:off x="2133600" y="5531257"/>
            <a:ext cx="4953000" cy="424180"/>
            <a:chOff x="2133600" y="5531257"/>
            <a:chExt cx="4953000" cy="424180"/>
          </a:xfrm>
        </p:grpSpPr>
        <p:sp>
          <p:nvSpPr>
            <p:cNvPr id="286" name="object 286"/>
            <p:cNvSpPr/>
            <p:nvPr/>
          </p:nvSpPr>
          <p:spPr>
            <a:xfrm>
              <a:off x="35052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103388" y="7559"/>
                  </a:lnTo>
                  <a:lnTo>
                    <a:pt x="61447" y="28773"/>
                  </a:lnTo>
                  <a:lnTo>
                    <a:pt x="28773" y="61447"/>
                  </a:lnTo>
                  <a:lnTo>
                    <a:pt x="7559" y="103388"/>
                  </a:lnTo>
                  <a:lnTo>
                    <a:pt x="0" y="152400"/>
                  </a:lnTo>
                  <a:lnTo>
                    <a:pt x="7559" y="201411"/>
                  </a:lnTo>
                  <a:lnTo>
                    <a:pt x="28773" y="243352"/>
                  </a:lnTo>
                  <a:lnTo>
                    <a:pt x="61447" y="276026"/>
                  </a:lnTo>
                  <a:lnTo>
                    <a:pt x="103388" y="297240"/>
                  </a:lnTo>
                  <a:lnTo>
                    <a:pt x="152400" y="304800"/>
                  </a:lnTo>
                  <a:lnTo>
                    <a:pt x="201411" y="297240"/>
                  </a:lnTo>
                  <a:lnTo>
                    <a:pt x="243352" y="276026"/>
                  </a:lnTo>
                  <a:lnTo>
                    <a:pt x="276026" y="243352"/>
                  </a:lnTo>
                  <a:lnTo>
                    <a:pt x="297240" y="201411"/>
                  </a:lnTo>
                  <a:lnTo>
                    <a:pt x="304800" y="152400"/>
                  </a:lnTo>
                  <a:lnTo>
                    <a:pt x="297240" y="103388"/>
                  </a:lnTo>
                  <a:lnTo>
                    <a:pt x="276026" y="61447"/>
                  </a:lnTo>
                  <a:lnTo>
                    <a:pt x="243352" y="28773"/>
                  </a:lnTo>
                  <a:lnTo>
                    <a:pt x="201411" y="7559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35052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201411" y="7559"/>
                  </a:lnTo>
                  <a:lnTo>
                    <a:pt x="243352" y="28773"/>
                  </a:lnTo>
                  <a:lnTo>
                    <a:pt x="276026" y="61447"/>
                  </a:lnTo>
                  <a:lnTo>
                    <a:pt x="297240" y="103388"/>
                  </a:lnTo>
                  <a:lnTo>
                    <a:pt x="304800" y="152400"/>
                  </a:lnTo>
                  <a:lnTo>
                    <a:pt x="297240" y="201411"/>
                  </a:lnTo>
                  <a:lnTo>
                    <a:pt x="276026" y="243352"/>
                  </a:lnTo>
                  <a:lnTo>
                    <a:pt x="243352" y="276026"/>
                  </a:lnTo>
                  <a:lnTo>
                    <a:pt x="201411" y="297240"/>
                  </a:lnTo>
                  <a:lnTo>
                    <a:pt x="152400" y="304800"/>
                  </a:lnTo>
                  <a:lnTo>
                    <a:pt x="103388" y="297240"/>
                  </a:lnTo>
                  <a:lnTo>
                    <a:pt x="61447" y="276026"/>
                  </a:lnTo>
                  <a:lnTo>
                    <a:pt x="28773" y="243352"/>
                  </a:lnTo>
                  <a:lnTo>
                    <a:pt x="7559" y="201411"/>
                  </a:lnTo>
                  <a:lnTo>
                    <a:pt x="0" y="152400"/>
                  </a:lnTo>
                  <a:lnTo>
                    <a:pt x="7559" y="103388"/>
                  </a:lnTo>
                  <a:lnTo>
                    <a:pt x="28773" y="61447"/>
                  </a:lnTo>
                  <a:lnTo>
                    <a:pt x="61447" y="28773"/>
                  </a:lnTo>
                  <a:lnTo>
                    <a:pt x="103388" y="7559"/>
                  </a:lnTo>
                  <a:lnTo>
                    <a:pt x="152400" y="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3505200" y="5688330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304800" y="0"/>
                  </a:moveTo>
                  <a:lnTo>
                    <a:pt x="0" y="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35052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152400"/>
                  </a:moveTo>
                  <a:lnTo>
                    <a:pt x="304800" y="1524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3657600" y="5535930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35052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152400" y="3048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51054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103388" y="7559"/>
                  </a:lnTo>
                  <a:lnTo>
                    <a:pt x="61447" y="28773"/>
                  </a:lnTo>
                  <a:lnTo>
                    <a:pt x="28773" y="61447"/>
                  </a:lnTo>
                  <a:lnTo>
                    <a:pt x="7559" y="103388"/>
                  </a:lnTo>
                  <a:lnTo>
                    <a:pt x="0" y="152400"/>
                  </a:lnTo>
                  <a:lnTo>
                    <a:pt x="7559" y="201411"/>
                  </a:lnTo>
                  <a:lnTo>
                    <a:pt x="28773" y="243352"/>
                  </a:lnTo>
                  <a:lnTo>
                    <a:pt x="61447" y="276026"/>
                  </a:lnTo>
                  <a:lnTo>
                    <a:pt x="103388" y="297240"/>
                  </a:lnTo>
                  <a:lnTo>
                    <a:pt x="152400" y="304800"/>
                  </a:lnTo>
                  <a:lnTo>
                    <a:pt x="201411" y="297240"/>
                  </a:lnTo>
                  <a:lnTo>
                    <a:pt x="243352" y="276026"/>
                  </a:lnTo>
                  <a:lnTo>
                    <a:pt x="276026" y="243352"/>
                  </a:lnTo>
                  <a:lnTo>
                    <a:pt x="297240" y="201411"/>
                  </a:lnTo>
                  <a:lnTo>
                    <a:pt x="304800" y="152400"/>
                  </a:lnTo>
                  <a:lnTo>
                    <a:pt x="297240" y="103388"/>
                  </a:lnTo>
                  <a:lnTo>
                    <a:pt x="276026" y="61447"/>
                  </a:lnTo>
                  <a:lnTo>
                    <a:pt x="243352" y="28773"/>
                  </a:lnTo>
                  <a:lnTo>
                    <a:pt x="201411" y="7559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51054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201411" y="7559"/>
                  </a:lnTo>
                  <a:lnTo>
                    <a:pt x="243352" y="28773"/>
                  </a:lnTo>
                  <a:lnTo>
                    <a:pt x="276026" y="61447"/>
                  </a:lnTo>
                  <a:lnTo>
                    <a:pt x="297240" y="103388"/>
                  </a:lnTo>
                  <a:lnTo>
                    <a:pt x="304800" y="152400"/>
                  </a:lnTo>
                  <a:lnTo>
                    <a:pt x="297240" y="201411"/>
                  </a:lnTo>
                  <a:lnTo>
                    <a:pt x="276026" y="243352"/>
                  </a:lnTo>
                  <a:lnTo>
                    <a:pt x="243352" y="276026"/>
                  </a:lnTo>
                  <a:lnTo>
                    <a:pt x="201411" y="297240"/>
                  </a:lnTo>
                  <a:lnTo>
                    <a:pt x="152400" y="304800"/>
                  </a:lnTo>
                  <a:lnTo>
                    <a:pt x="103388" y="297240"/>
                  </a:lnTo>
                  <a:lnTo>
                    <a:pt x="61447" y="276026"/>
                  </a:lnTo>
                  <a:lnTo>
                    <a:pt x="28773" y="243352"/>
                  </a:lnTo>
                  <a:lnTo>
                    <a:pt x="7559" y="201411"/>
                  </a:lnTo>
                  <a:lnTo>
                    <a:pt x="0" y="152400"/>
                  </a:lnTo>
                  <a:lnTo>
                    <a:pt x="7559" y="103388"/>
                  </a:lnTo>
                  <a:lnTo>
                    <a:pt x="28773" y="61447"/>
                  </a:lnTo>
                  <a:lnTo>
                    <a:pt x="61447" y="28773"/>
                  </a:lnTo>
                  <a:lnTo>
                    <a:pt x="103388" y="7559"/>
                  </a:lnTo>
                  <a:lnTo>
                    <a:pt x="152400" y="0"/>
                  </a:lnTo>
                  <a:close/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5105400" y="5688330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304800" y="0"/>
                  </a:moveTo>
                  <a:lnTo>
                    <a:pt x="0" y="0"/>
                  </a:lnTo>
                  <a:lnTo>
                    <a:pt x="3048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51054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0" y="152400"/>
                  </a:moveTo>
                  <a:lnTo>
                    <a:pt x="304800" y="1524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5257800" y="5535930"/>
              <a:ext cx="0" cy="304800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5105400" y="553593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0"/>
                  </a:moveTo>
                  <a:lnTo>
                    <a:pt x="152400" y="304800"/>
                  </a:lnTo>
                </a:path>
                <a:path w="304800" h="304800">
                  <a:moveTo>
                    <a:pt x="0" y="0"/>
                  </a:moveTo>
                  <a:lnTo>
                    <a:pt x="0" y="0"/>
                  </a:lnTo>
                </a:path>
                <a:path w="304800" h="304800">
                  <a:moveTo>
                    <a:pt x="304800" y="304800"/>
                  </a:moveTo>
                  <a:lnTo>
                    <a:pt x="304800" y="3048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2204719" y="5916930"/>
              <a:ext cx="4810760" cy="0"/>
            </a:xfrm>
            <a:custGeom>
              <a:avLst/>
              <a:gdLst/>
              <a:ahLst/>
              <a:cxnLst/>
              <a:rect l="l" t="t" r="r" b="b"/>
              <a:pathLst>
                <a:path w="4810759">
                  <a:moveTo>
                    <a:pt x="0" y="0"/>
                  </a:moveTo>
                  <a:lnTo>
                    <a:pt x="4810759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2133600" y="5878830"/>
              <a:ext cx="4953000" cy="76200"/>
            </a:xfrm>
            <a:custGeom>
              <a:avLst/>
              <a:gdLst/>
              <a:ahLst/>
              <a:cxnLst/>
              <a:rect l="l" t="t" r="r" b="b"/>
              <a:pathLst>
                <a:path w="49530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45720" y="38100"/>
                  </a:lnTo>
                  <a:lnTo>
                    <a:pt x="76200" y="0"/>
                  </a:lnTo>
                  <a:close/>
                </a:path>
                <a:path w="4953000" h="76200">
                  <a:moveTo>
                    <a:pt x="4953000" y="38100"/>
                  </a:moveTo>
                  <a:lnTo>
                    <a:pt x="4876800" y="0"/>
                  </a:lnTo>
                  <a:lnTo>
                    <a:pt x="4907280" y="38100"/>
                  </a:lnTo>
                  <a:lnTo>
                    <a:pt x="4876800" y="76200"/>
                  </a:lnTo>
                  <a:lnTo>
                    <a:pt x="495300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0" name="object 300"/>
          <p:cNvSpPr txBox="1"/>
          <p:nvPr/>
        </p:nvSpPr>
        <p:spPr>
          <a:xfrm>
            <a:off x="3940809" y="5646420"/>
            <a:ext cx="11093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Arial"/>
                <a:cs typeface="Arial"/>
              </a:rPr>
              <a:t>Hub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0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Arial"/>
                <a:cs typeface="Arial"/>
              </a:rPr>
              <a:t>Repeater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01" name="object 301"/>
          <p:cNvGrpSpPr/>
          <p:nvPr/>
        </p:nvGrpSpPr>
        <p:grpSpPr>
          <a:xfrm>
            <a:off x="2438400" y="4295547"/>
            <a:ext cx="4343400" cy="390525"/>
            <a:chOff x="2438400" y="4295547"/>
            <a:chExt cx="4343400" cy="390525"/>
          </a:xfrm>
        </p:grpSpPr>
        <p:sp>
          <p:nvSpPr>
            <p:cNvPr id="302" name="object 302"/>
            <p:cNvSpPr/>
            <p:nvPr/>
          </p:nvSpPr>
          <p:spPr>
            <a:xfrm>
              <a:off x="2508250" y="4452619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>
                  <a:moveTo>
                    <a:pt x="0" y="0"/>
                  </a:moveTo>
                  <a:lnTo>
                    <a:pt x="4202430" y="0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2438400" y="4414519"/>
              <a:ext cx="4343400" cy="76200"/>
            </a:xfrm>
            <a:custGeom>
              <a:avLst/>
              <a:gdLst/>
              <a:ahLst/>
              <a:cxnLst/>
              <a:rect l="l" t="t" r="r" b="b"/>
              <a:pathLst>
                <a:path w="4343400" h="76200">
                  <a:moveTo>
                    <a:pt x="74930" y="0"/>
                  </a:moveTo>
                  <a:lnTo>
                    <a:pt x="0" y="38100"/>
                  </a:lnTo>
                  <a:lnTo>
                    <a:pt x="74930" y="76200"/>
                  </a:lnTo>
                  <a:lnTo>
                    <a:pt x="45720" y="38100"/>
                  </a:lnTo>
                  <a:lnTo>
                    <a:pt x="74930" y="0"/>
                  </a:lnTo>
                  <a:close/>
                </a:path>
                <a:path w="4343400" h="76200">
                  <a:moveTo>
                    <a:pt x="4343400" y="38100"/>
                  </a:moveTo>
                  <a:lnTo>
                    <a:pt x="4267200" y="0"/>
                  </a:lnTo>
                  <a:lnTo>
                    <a:pt x="4297680" y="38100"/>
                  </a:lnTo>
                  <a:lnTo>
                    <a:pt x="4267200" y="76200"/>
                  </a:lnTo>
                  <a:lnTo>
                    <a:pt x="434340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3962400" y="4300219"/>
              <a:ext cx="1143000" cy="381000"/>
            </a:xfrm>
            <a:custGeom>
              <a:avLst/>
              <a:gdLst/>
              <a:ahLst/>
              <a:cxnLst/>
              <a:rect l="l" t="t" r="r" b="b"/>
              <a:pathLst>
                <a:path w="1143000" h="381000">
                  <a:moveTo>
                    <a:pt x="962660" y="0"/>
                  </a:moveTo>
                  <a:lnTo>
                    <a:pt x="179070" y="0"/>
                  </a:lnTo>
                  <a:lnTo>
                    <a:pt x="134496" y="7496"/>
                  </a:lnTo>
                  <a:lnTo>
                    <a:pt x="92568" y="28222"/>
                  </a:lnTo>
                  <a:lnTo>
                    <a:pt x="55721" y="59531"/>
                  </a:lnTo>
                  <a:lnTo>
                    <a:pt x="26387" y="98777"/>
                  </a:lnTo>
                  <a:lnTo>
                    <a:pt x="7002" y="143315"/>
                  </a:lnTo>
                  <a:lnTo>
                    <a:pt x="0" y="190499"/>
                  </a:lnTo>
                  <a:lnTo>
                    <a:pt x="7002" y="237684"/>
                  </a:lnTo>
                  <a:lnTo>
                    <a:pt x="26387" y="282222"/>
                  </a:lnTo>
                  <a:lnTo>
                    <a:pt x="55721" y="321468"/>
                  </a:lnTo>
                  <a:lnTo>
                    <a:pt x="92568" y="352777"/>
                  </a:lnTo>
                  <a:lnTo>
                    <a:pt x="134496" y="373503"/>
                  </a:lnTo>
                  <a:lnTo>
                    <a:pt x="179070" y="380999"/>
                  </a:lnTo>
                  <a:lnTo>
                    <a:pt x="962660" y="380999"/>
                  </a:lnTo>
                  <a:lnTo>
                    <a:pt x="1007327" y="373503"/>
                  </a:lnTo>
                  <a:lnTo>
                    <a:pt x="1049490" y="352777"/>
                  </a:lnTo>
                  <a:lnTo>
                    <a:pt x="1086643" y="321468"/>
                  </a:lnTo>
                  <a:lnTo>
                    <a:pt x="1116282" y="282222"/>
                  </a:lnTo>
                  <a:lnTo>
                    <a:pt x="1135903" y="237684"/>
                  </a:lnTo>
                  <a:lnTo>
                    <a:pt x="1143000" y="190499"/>
                  </a:lnTo>
                  <a:lnTo>
                    <a:pt x="1135903" y="143315"/>
                  </a:lnTo>
                  <a:lnTo>
                    <a:pt x="1116282" y="98777"/>
                  </a:lnTo>
                  <a:lnTo>
                    <a:pt x="1086643" y="59531"/>
                  </a:lnTo>
                  <a:lnTo>
                    <a:pt x="1049490" y="28222"/>
                  </a:lnTo>
                  <a:lnTo>
                    <a:pt x="1007327" y="7496"/>
                  </a:lnTo>
                  <a:lnTo>
                    <a:pt x="96266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3962400" y="4300219"/>
              <a:ext cx="1143000" cy="381000"/>
            </a:xfrm>
            <a:custGeom>
              <a:avLst/>
              <a:gdLst/>
              <a:ahLst/>
              <a:cxnLst/>
              <a:rect l="l" t="t" r="r" b="b"/>
              <a:pathLst>
                <a:path w="1143000" h="381000">
                  <a:moveTo>
                    <a:pt x="962660" y="0"/>
                  </a:moveTo>
                  <a:lnTo>
                    <a:pt x="1007327" y="7496"/>
                  </a:lnTo>
                  <a:lnTo>
                    <a:pt x="1049490" y="28222"/>
                  </a:lnTo>
                  <a:lnTo>
                    <a:pt x="1086643" y="59531"/>
                  </a:lnTo>
                  <a:lnTo>
                    <a:pt x="1116282" y="98777"/>
                  </a:lnTo>
                  <a:lnTo>
                    <a:pt x="1135903" y="143315"/>
                  </a:lnTo>
                  <a:lnTo>
                    <a:pt x="1143000" y="190499"/>
                  </a:lnTo>
                  <a:lnTo>
                    <a:pt x="1135903" y="237684"/>
                  </a:lnTo>
                  <a:lnTo>
                    <a:pt x="1116282" y="282222"/>
                  </a:lnTo>
                  <a:lnTo>
                    <a:pt x="1086643" y="321468"/>
                  </a:lnTo>
                  <a:lnTo>
                    <a:pt x="1049490" y="352777"/>
                  </a:lnTo>
                  <a:lnTo>
                    <a:pt x="1007327" y="373503"/>
                  </a:lnTo>
                  <a:lnTo>
                    <a:pt x="962660" y="380999"/>
                  </a:lnTo>
                  <a:lnTo>
                    <a:pt x="179070" y="380999"/>
                  </a:lnTo>
                  <a:lnTo>
                    <a:pt x="134496" y="373503"/>
                  </a:lnTo>
                  <a:lnTo>
                    <a:pt x="92568" y="352777"/>
                  </a:lnTo>
                  <a:lnTo>
                    <a:pt x="55721" y="321468"/>
                  </a:lnTo>
                  <a:lnTo>
                    <a:pt x="26387" y="282222"/>
                  </a:lnTo>
                  <a:lnTo>
                    <a:pt x="7002" y="237684"/>
                  </a:lnTo>
                  <a:lnTo>
                    <a:pt x="0" y="190499"/>
                  </a:lnTo>
                  <a:lnTo>
                    <a:pt x="7002" y="143315"/>
                  </a:lnTo>
                  <a:lnTo>
                    <a:pt x="26387" y="98777"/>
                  </a:lnTo>
                  <a:lnTo>
                    <a:pt x="55721" y="59531"/>
                  </a:lnTo>
                  <a:lnTo>
                    <a:pt x="92568" y="28222"/>
                  </a:lnTo>
                  <a:lnTo>
                    <a:pt x="134496" y="7496"/>
                  </a:lnTo>
                  <a:lnTo>
                    <a:pt x="179070" y="0"/>
                  </a:lnTo>
                  <a:lnTo>
                    <a:pt x="962660" y="0"/>
                  </a:lnTo>
                  <a:close/>
                </a:path>
                <a:path w="1143000" h="381000">
                  <a:moveTo>
                    <a:pt x="0" y="0"/>
                  </a:moveTo>
                  <a:lnTo>
                    <a:pt x="0" y="0"/>
                  </a:lnTo>
                </a:path>
                <a:path w="1143000" h="381000">
                  <a:moveTo>
                    <a:pt x="1143000" y="380999"/>
                  </a:moveTo>
                  <a:lnTo>
                    <a:pt x="1143000" y="38099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4745989" y="4300219"/>
              <a:ext cx="179070" cy="381000"/>
            </a:xfrm>
            <a:custGeom>
              <a:avLst/>
              <a:gdLst/>
              <a:ahLst/>
              <a:cxnLst/>
              <a:rect l="l" t="t" r="r" b="b"/>
              <a:pathLst>
                <a:path w="179070" h="381000">
                  <a:moveTo>
                    <a:pt x="179070" y="0"/>
                  </a:moveTo>
                  <a:lnTo>
                    <a:pt x="134496" y="7496"/>
                  </a:lnTo>
                  <a:lnTo>
                    <a:pt x="92568" y="28222"/>
                  </a:lnTo>
                  <a:lnTo>
                    <a:pt x="55721" y="59531"/>
                  </a:lnTo>
                  <a:lnTo>
                    <a:pt x="26387" y="98777"/>
                  </a:lnTo>
                  <a:lnTo>
                    <a:pt x="7002" y="143315"/>
                  </a:lnTo>
                  <a:lnTo>
                    <a:pt x="0" y="190499"/>
                  </a:lnTo>
                  <a:lnTo>
                    <a:pt x="7002" y="237684"/>
                  </a:lnTo>
                  <a:lnTo>
                    <a:pt x="26387" y="282222"/>
                  </a:lnTo>
                  <a:lnTo>
                    <a:pt x="55721" y="321468"/>
                  </a:lnTo>
                  <a:lnTo>
                    <a:pt x="92568" y="352777"/>
                  </a:lnTo>
                  <a:lnTo>
                    <a:pt x="134496" y="373503"/>
                  </a:lnTo>
                  <a:lnTo>
                    <a:pt x="179070" y="380999"/>
                  </a:lnTo>
                  <a:lnTo>
                    <a:pt x="17907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3962400" y="4300219"/>
              <a:ext cx="1143000" cy="381000"/>
            </a:xfrm>
            <a:custGeom>
              <a:avLst/>
              <a:gdLst/>
              <a:ahLst/>
              <a:cxnLst/>
              <a:rect l="l" t="t" r="r" b="b"/>
              <a:pathLst>
                <a:path w="1143000" h="381000">
                  <a:moveTo>
                    <a:pt x="962660" y="0"/>
                  </a:moveTo>
                  <a:lnTo>
                    <a:pt x="918086" y="7496"/>
                  </a:lnTo>
                  <a:lnTo>
                    <a:pt x="876158" y="28222"/>
                  </a:lnTo>
                  <a:lnTo>
                    <a:pt x="839311" y="59531"/>
                  </a:lnTo>
                  <a:lnTo>
                    <a:pt x="809977" y="98777"/>
                  </a:lnTo>
                  <a:lnTo>
                    <a:pt x="790592" y="143315"/>
                  </a:lnTo>
                  <a:lnTo>
                    <a:pt x="783589" y="190499"/>
                  </a:lnTo>
                  <a:lnTo>
                    <a:pt x="790592" y="237684"/>
                  </a:lnTo>
                  <a:lnTo>
                    <a:pt x="809977" y="282222"/>
                  </a:lnTo>
                  <a:lnTo>
                    <a:pt x="839311" y="321468"/>
                  </a:lnTo>
                  <a:lnTo>
                    <a:pt x="876158" y="352777"/>
                  </a:lnTo>
                  <a:lnTo>
                    <a:pt x="918086" y="373503"/>
                  </a:lnTo>
                  <a:lnTo>
                    <a:pt x="962660" y="380999"/>
                  </a:lnTo>
                </a:path>
                <a:path w="1143000" h="381000">
                  <a:moveTo>
                    <a:pt x="0" y="0"/>
                  </a:moveTo>
                  <a:lnTo>
                    <a:pt x="0" y="0"/>
                  </a:lnTo>
                </a:path>
                <a:path w="1143000" h="381000">
                  <a:moveTo>
                    <a:pt x="1143000" y="380999"/>
                  </a:moveTo>
                  <a:lnTo>
                    <a:pt x="1143000" y="38099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8" name="object 308"/>
          <p:cNvSpPr txBox="1"/>
          <p:nvPr/>
        </p:nvSpPr>
        <p:spPr>
          <a:xfrm>
            <a:off x="4218940" y="4401820"/>
            <a:ext cx="4343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333300"/>
                </a:solidFill>
                <a:latin typeface="Arial"/>
                <a:cs typeface="Arial"/>
              </a:rPr>
              <a:t>Ro</a:t>
            </a:r>
            <a:r>
              <a:rPr sz="1000" b="1" spc="5" dirty="0">
                <a:solidFill>
                  <a:srgbClr val="333300"/>
                </a:solidFill>
                <a:latin typeface="Arial"/>
                <a:cs typeface="Arial"/>
              </a:rPr>
              <a:t>u</a:t>
            </a:r>
            <a:r>
              <a:rPr sz="1000" b="1" spc="-5" dirty="0">
                <a:solidFill>
                  <a:srgbClr val="333300"/>
                </a:solidFill>
                <a:latin typeface="Arial"/>
                <a:cs typeface="Arial"/>
              </a:rPr>
              <a:t>t</a:t>
            </a:r>
            <a:r>
              <a:rPr sz="1000" b="1" spc="-10" dirty="0">
                <a:solidFill>
                  <a:srgbClr val="333300"/>
                </a:solidFill>
                <a:latin typeface="Arial"/>
                <a:cs typeface="Arial"/>
              </a:rPr>
              <a:t>e</a:t>
            </a:r>
            <a:r>
              <a:rPr sz="1000" b="1" dirty="0">
                <a:solidFill>
                  <a:srgbClr val="333300"/>
                </a:solidFill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2668270" y="4258309"/>
            <a:ext cx="1232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Source to</a:t>
            </a:r>
            <a:r>
              <a:rPr sz="10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Destination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259070" y="4486909"/>
            <a:ext cx="12325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Source 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Destination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1" name="object 311"/>
          <p:cNvSpPr txBox="1">
            <a:spLocks noGrp="1"/>
          </p:cNvSpPr>
          <p:nvPr>
            <p:ph type="title"/>
          </p:nvPr>
        </p:nvSpPr>
        <p:spPr>
          <a:xfrm>
            <a:off x="458469" y="238759"/>
            <a:ext cx="339407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30" dirty="0">
                <a:solidFill>
                  <a:srgbClr val="336600"/>
                </a:solidFill>
                <a:latin typeface="Times New Roman"/>
                <a:cs typeface="Times New Roman"/>
              </a:rPr>
              <a:t>OSI </a:t>
            </a:r>
            <a:r>
              <a:rPr sz="2900" spc="10" dirty="0">
                <a:solidFill>
                  <a:srgbClr val="336600"/>
                </a:solidFill>
                <a:latin typeface="Times New Roman"/>
                <a:cs typeface="Times New Roman"/>
              </a:rPr>
              <a:t>Model's </a:t>
            </a:r>
            <a:r>
              <a:rPr sz="2900" spc="-95" dirty="0">
                <a:solidFill>
                  <a:srgbClr val="336600"/>
                </a:solidFill>
                <a:latin typeface="Times New Roman"/>
                <a:cs typeface="Times New Roman"/>
              </a:rPr>
              <a:t>7</a:t>
            </a:r>
            <a:r>
              <a:rPr sz="2900" spc="-40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2900" spc="-70" dirty="0">
                <a:solidFill>
                  <a:srgbClr val="336600"/>
                </a:solidFill>
                <a:latin typeface="Times New Roman"/>
                <a:cs typeface="Times New Roman"/>
              </a:rPr>
              <a:t>Layers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839" y="215900"/>
            <a:ext cx="4942205" cy="4673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spc="-65" dirty="0">
                <a:solidFill>
                  <a:srgbClr val="336600"/>
                </a:solidFill>
              </a:rPr>
              <a:t>HOST </a:t>
            </a:r>
            <a:r>
              <a:rPr sz="2900" spc="-190" dirty="0">
                <a:solidFill>
                  <a:srgbClr val="336600"/>
                </a:solidFill>
              </a:rPr>
              <a:t>AND </a:t>
            </a:r>
            <a:r>
              <a:rPr sz="2900" spc="-135" dirty="0">
                <a:solidFill>
                  <a:srgbClr val="336600"/>
                </a:solidFill>
              </a:rPr>
              <a:t>MEDIA</a:t>
            </a:r>
            <a:r>
              <a:rPr sz="2900" spc="-300" dirty="0">
                <a:solidFill>
                  <a:srgbClr val="336600"/>
                </a:solidFill>
              </a:rPr>
              <a:t> </a:t>
            </a:r>
            <a:r>
              <a:rPr sz="2900" spc="-85" dirty="0">
                <a:solidFill>
                  <a:srgbClr val="336600"/>
                </a:solidFill>
              </a:rPr>
              <a:t>LAYER</a:t>
            </a:r>
            <a:endParaRPr sz="2900"/>
          </a:p>
        </p:txBody>
      </p:sp>
      <p:sp>
        <p:nvSpPr>
          <p:cNvPr id="3" name="object 3"/>
          <p:cNvSpPr txBox="1"/>
          <p:nvPr/>
        </p:nvSpPr>
        <p:spPr>
          <a:xfrm>
            <a:off x="8277859" y="5969000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9DC443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600" y="1066800"/>
            <a:ext cx="447548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1710" y="217170"/>
            <a:ext cx="448500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130" dirty="0">
                <a:solidFill>
                  <a:srgbClr val="336600"/>
                </a:solidFill>
              </a:rPr>
              <a:t>PHYSICAL</a:t>
            </a:r>
            <a:r>
              <a:rPr sz="3800" spc="270" dirty="0">
                <a:solidFill>
                  <a:srgbClr val="336600"/>
                </a:solidFill>
              </a:rPr>
              <a:t> </a:t>
            </a:r>
            <a:r>
              <a:rPr sz="3800" spc="-105" dirty="0">
                <a:solidFill>
                  <a:srgbClr val="336600"/>
                </a:solidFill>
              </a:rPr>
              <a:t>LAYER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762634" y="3147467"/>
            <a:ext cx="7771130" cy="1525802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23850" marR="30480" indent="-285750">
              <a:lnSpc>
                <a:spcPct val="79900"/>
              </a:lnSpc>
              <a:spcBef>
                <a:spcPts val="390"/>
              </a:spcBef>
              <a:buFont typeface="Arial" panose="020B0604020202020204" pitchFamily="34" charset="0"/>
              <a:buChar char="•"/>
            </a:pPr>
            <a:r>
              <a:rPr sz="1400" spc="65" dirty="0" smtClean="0">
                <a:solidFill>
                  <a:srgbClr val="FFFFFF"/>
                </a:solidFill>
                <a:latin typeface="Trebuchet MS"/>
                <a:cs typeface="Trebuchet MS"/>
              </a:rPr>
              <a:t>One</a:t>
            </a:r>
            <a:r>
              <a:rPr sz="1400" spc="-6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Trebuchet MS"/>
                <a:cs typeface="Trebuchet MS"/>
              </a:rPr>
              <a:t>major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function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Trebuchet MS"/>
                <a:cs typeface="Trebuchet MS"/>
              </a:rPr>
              <a:t>physical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Trebuchet MS"/>
                <a:cs typeface="Trebuchet MS"/>
              </a:rPr>
              <a:t>layer</a:t>
            </a:r>
            <a:r>
              <a:rPr sz="14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Trebuchet MS"/>
                <a:cs typeface="Trebuchet MS"/>
              </a:rPr>
              <a:t>move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form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Trebuchet MS"/>
                <a:cs typeface="Trebuchet MS"/>
              </a:rPr>
              <a:t>electromagnetic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Trebuchet MS"/>
                <a:cs typeface="Trebuchet MS"/>
              </a:rPr>
              <a:t>signals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Trebuchet MS"/>
                <a:cs typeface="Trebuchet MS"/>
              </a:rPr>
              <a:t>across  </a:t>
            </a:r>
            <a:r>
              <a:rPr sz="1400" spc="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transmission</a:t>
            </a:r>
            <a:r>
              <a:rPr sz="14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medium.</a:t>
            </a:r>
            <a:endParaRPr sz="1400" dirty="0">
              <a:latin typeface="Trebuchet MS"/>
              <a:cs typeface="Trebuchet MS"/>
            </a:endParaRPr>
          </a:p>
          <a:p>
            <a:pPr marL="323850" indent="-28575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sz="1400" spc="75" baseline="4629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Its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Trebuchet MS"/>
                <a:cs typeface="Trebuchet MS"/>
              </a:rPr>
              <a:t>responsible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movements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Trebuchet MS"/>
                <a:cs typeface="Trebuchet MS"/>
              </a:rPr>
              <a:t>individual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Trebuchet MS"/>
                <a:cs typeface="Trebuchet MS"/>
              </a:rPr>
              <a:t>bits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from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one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5" dirty="0">
                <a:solidFill>
                  <a:srgbClr val="FFFFFF"/>
                </a:solidFill>
                <a:latin typeface="Trebuchet MS"/>
                <a:cs typeface="Trebuchet MS"/>
              </a:rPr>
              <a:t>hop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Trebuchet MS"/>
                <a:cs typeface="Trebuchet MS"/>
              </a:rPr>
              <a:t>(Node)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next.</a:t>
            </a:r>
            <a:endParaRPr sz="1400" dirty="0">
              <a:latin typeface="Trebuchet MS"/>
              <a:cs typeface="Trebuchet MS"/>
            </a:endParaRPr>
          </a:p>
          <a:p>
            <a:pPr marL="323850" indent="-285750">
              <a:lnSpc>
                <a:spcPct val="100000"/>
              </a:lnSpc>
              <a:spcBef>
                <a:spcPts val="710"/>
              </a:spcBef>
              <a:buFont typeface="Arial" panose="020B0604020202020204" pitchFamily="34" charset="0"/>
              <a:buChar char="•"/>
            </a:pPr>
            <a:r>
              <a:rPr sz="1400" spc="-10" dirty="0" smtClean="0">
                <a:solidFill>
                  <a:srgbClr val="FFFFFF"/>
                </a:solidFill>
                <a:latin typeface="Trebuchet MS"/>
                <a:cs typeface="Trebuchet MS"/>
              </a:rPr>
              <a:t>Both</a:t>
            </a:r>
            <a:r>
              <a:rPr sz="1400" spc="-7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data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Trebuchet MS"/>
                <a:cs typeface="Trebuchet MS"/>
              </a:rPr>
              <a:t>signals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can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70" dirty="0">
                <a:solidFill>
                  <a:srgbClr val="FFFFFF"/>
                </a:solidFill>
                <a:latin typeface="Trebuchet MS"/>
                <a:cs typeface="Trebuchet MS"/>
              </a:rPr>
              <a:t>be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rebuchet MS"/>
                <a:cs typeface="Trebuchet MS"/>
              </a:rPr>
              <a:t>either</a:t>
            </a:r>
            <a:r>
              <a:rPr sz="14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i="1" spc="-20" dirty="0">
                <a:solidFill>
                  <a:srgbClr val="FFFFFF"/>
                </a:solidFill>
                <a:latin typeface="Georgia"/>
                <a:cs typeface="Georgia"/>
              </a:rPr>
              <a:t>analog</a:t>
            </a:r>
            <a:r>
              <a:rPr sz="1400" i="1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i="1" spc="-30" dirty="0">
                <a:solidFill>
                  <a:srgbClr val="FFFFFF"/>
                </a:solidFill>
                <a:latin typeface="Georgia"/>
                <a:cs typeface="Georgia"/>
              </a:rPr>
              <a:t>digital</a:t>
            </a:r>
            <a:r>
              <a:rPr sz="1400" spc="-30" dirty="0">
                <a:solidFill>
                  <a:srgbClr val="FFFFFF"/>
                </a:solidFill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  <a:p>
            <a:pPr marL="323850" indent="-28575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sz="1400" spc="89" baseline="4629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Trebuchet MS"/>
                <a:cs typeface="Trebuchet MS"/>
              </a:rPr>
              <a:t>Transmission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media</a:t>
            </a:r>
            <a:r>
              <a:rPr sz="14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5" dirty="0">
                <a:solidFill>
                  <a:srgbClr val="FFFFFF"/>
                </a:solidFill>
                <a:latin typeface="Trebuchet MS"/>
                <a:cs typeface="Trebuchet MS"/>
              </a:rPr>
              <a:t>work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95" dirty="0">
                <a:solidFill>
                  <a:srgbClr val="FFFFFF"/>
                </a:solidFill>
                <a:latin typeface="Trebuchet MS"/>
                <a:cs typeface="Trebuchet MS"/>
              </a:rPr>
              <a:t>by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Trebuchet MS"/>
                <a:cs typeface="Trebuchet MS"/>
              </a:rPr>
              <a:t>conducting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Trebuchet MS"/>
                <a:cs typeface="Trebuchet MS"/>
              </a:rPr>
              <a:t>energy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40" dirty="0">
                <a:solidFill>
                  <a:srgbClr val="FFFFFF"/>
                </a:solidFill>
                <a:latin typeface="Trebuchet MS"/>
                <a:cs typeface="Trebuchet MS"/>
              </a:rPr>
              <a:t>along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5" dirty="0">
                <a:solidFill>
                  <a:srgbClr val="FFFFFF"/>
                </a:solidFill>
                <a:latin typeface="Trebuchet MS"/>
                <a:cs typeface="Trebuchet MS"/>
              </a:rPr>
              <a:t>physical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path</a:t>
            </a:r>
            <a:r>
              <a:rPr sz="14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0" dirty="0">
                <a:solidFill>
                  <a:srgbClr val="FFFFFF"/>
                </a:solidFill>
                <a:latin typeface="Trebuchet MS"/>
                <a:cs typeface="Trebuchet MS"/>
              </a:rPr>
              <a:t>which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Trebuchet MS"/>
                <a:cs typeface="Trebuchet MS"/>
              </a:rPr>
              <a:t>can</a:t>
            </a:r>
            <a:r>
              <a:rPr sz="14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70" dirty="0">
                <a:solidFill>
                  <a:srgbClr val="FFFFFF"/>
                </a:solidFill>
                <a:latin typeface="Trebuchet MS"/>
                <a:cs typeface="Trebuchet MS"/>
              </a:rPr>
              <a:t>be</a:t>
            </a:r>
            <a:r>
              <a:rPr sz="14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wired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30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1400" spc="-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Trebuchet MS"/>
                <a:cs typeface="Trebuchet MS"/>
              </a:rPr>
              <a:t>wireless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940" y="4756150"/>
            <a:ext cx="7406005" cy="212622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sz="1200" spc="35" dirty="0" smtClean="0">
                <a:solidFill>
                  <a:srgbClr val="FFFFFF"/>
                </a:solidFill>
                <a:latin typeface="Trebuchet MS"/>
                <a:cs typeface="Trebuchet MS"/>
              </a:rPr>
              <a:t>Concerned</a:t>
            </a:r>
            <a:r>
              <a:rPr sz="1200" spc="35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12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sz="1800" spc="75" baseline="4629" dirty="0" smtClean="0">
                <a:latin typeface="UnDotum"/>
                <a:cs typeface="UnDotum"/>
              </a:rPr>
              <a:t> </a:t>
            </a:r>
            <a:r>
              <a:rPr sz="1400" spc="25" dirty="0">
                <a:latin typeface="Trebuchet MS"/>
                <a:cs typeface="Trebuchet MS"/>
              </a:rPr>
              <a:t>Physical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characteristics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of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interface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and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medium</a:t>
            </a:r>
            <a:r>
              <a:rPr sz="1400" spc="-35" dirty="0">
                <a:latin typeface="Trebuchet MS"/>
                <a:cs typeface="Trebuchet MS"/>
              </a:rPr>
              <a:t> </a:t>
            </a:r>
            <a:r>
              <a:rPr sz="1400" spc="25" dirty="0">
                <a:latin typeface="Trebuchet MS"/>
                <a:cs typeface="Trebuchet MS"/>
              </a:rPr>
              <a:t>(Transmission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30" dirty="0">
                <a:latin typeface="Trebuchet MS"/>
                <a:cs typeface="Trebuchet MS"/>
              </a:rPr>
              <a:t>medium)</a:t>
            </a:r>
            <a:endParaRPr sz="14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209"/>
              </a:spcBef>
              <a:buFont typeface="Arial" panose="020B0604020202020204" pitchFamily="34" charset="0"/>
              <a:buChar char="•"/>
            </a:pPr>
            <a:r>
              <a:rPr sz="1400" spc="97" baseline="6944" dirty="0" smtClean="0">
                <a:latin typeface="UnDotum"/>
                <a:cs typeface="UnDotum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Representation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of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10" dirty="0">
                <a:latin typeface="Trebuchet MS"/>
                <a:cs typeface="Trebuchet MS"/>
              </a:rPr>
              <a:t>bits</a:t>
            </a:r>
            <a:r>
              <a:rPr sz="1400" spc="-45" dirty="0">
                <a:latin typeface="Trebuchet MS"/>
                <a:cs typeface="Trebuchet MS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(stream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of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10" dirty="0">
                <a:latin typeface="Trebuchet MS"/>
                <a:cs typeface="Trebuchet MS"/>
              </a:rPr>
              <a:t>bits</a:t>
            </a:r>
            <a:r>
              <a:rPr sz="1400" spc="-45" dirty="0">
                <a:latin typeface="Trebuchet MS"/>
                <a:cs typeface="Trebuchet MS"/>
              </a:rPr>
              <a:t> </a:t>
            </a:r>
            <a:r>
              <a:rPr sz="1400" spc="30" dirty="0">
                <a:latin typeface="Trebuchet MS"/>
                <a:cs typeface="Trebuchet MS"/>
              </a:rPr>
              <a:t>(0s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or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25" dirty="0">
                <a:latin typeface="Trebuchet MS"/>
                <a:cs typeface="Trebuchet MS"/>
              </a:rPr>
              <a:t>1s)</a:t>
            </a:r>
            <a:r>
              <a:rPr sz="1400" spc="-4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with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no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interpretation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and</a:t>
            </a:r>
            <a:r>
              <a:rPr sz="1400" spc="-50" dirty="0">
                <a:latin typeface="Trebuchet MS"/>
                <a:cs typeface="Trebuchet MS"/>
              </a:rPr>
              <a:t> </a:t>
            </a:r>
            <a:r>
              <a:rPr sz="1400" spc="45" dirty="0">
                <a:latin typeface="Trebuchet MS"/>
                <a:cs typeface="Trebuchet MS"/>
              </a:rPr>
              <a:t>encoded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into</a:t>
            </a:r>
            <a:r>
              <a:rPr sz="1400" spc="-55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signals)</a:t>
            </a:r>
            <a:endParaRPr sz="14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209"/>
              </a:spcBef>
              <a:buFont typeface="Arial" panose="020B0604020202020204" pitchFamily="34" charset="0"/>
              <a:buChar char="•"/>
            </a:pPr>
            <a:r>
              <a:rPr sz="1400" spc="75" baseline="6944" dirty="0" smtClean="0">
                <a:latin typeface="UnDotum"/>
                <a:cs typeface="UnDotum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Data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rate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10" dirty="0">
                <a:latin typeface="Trebuchet MS"/>
                <a:cs typeface="Trebuchet MS"/>
              </a:rPr>
              <a:t>(duration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of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a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bit,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20" dirty="0">
                <a:latin typeface="Trebuchet MS"/>
                <a:cs typeface="Trebuchet MS"/>
              </a:rPr>
              <a:t>which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30" dirty="0">
                <a:latin typeface="Trebuchet MS"/>
                <a:cs typeface="Trebuchet MS"/>
              </a:rPr>
              <a:t>is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25" dirty="0">
                <a:latin typeface="Trebuchet MS"/>
                <a:cs typeface="Trebuchet MS"/>
              </a:rPr>
              <a:t>how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45" dirty="0">
                <a:latin typeface="Trebuchet MS"/>
                <a:cs typeface="Trebuchet MS"/>
              </a:rPr>
              <a:t>long</a:t>
            </a:r>
            <a:r>
              <a:rPr sz="1400" spc="-55" dirty="0">
                <a:latin typeface="Trebuchet MS"/>
                <a:cs typeface="Trebuchet MS"/>
              </a:rPr>
              <a:t> </a:t>
            </a:r>
            <a:r>
              <a:rPr sz="1400" spc="-60" dirty="0">
                <a:latin typeface="Trebuchet MS"/>
                <a:cs typeface="Trebuchet MS"/>
              </a:rPr>
              <a:t>it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last)</a:t>
            </a:r>
            <a:endParaRPr sz="14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sz="1400" spc="75" baseline="4629" dirty="0" smtClean="0">
                <a:latin typeface="UnDotum"/>
                <a:cs typeface="UnDotum"/>
              </a:rPr>
              <a:t> </a:t>
            </a:r>
            <a:r>
              <a:rPr sz="1400" spc="15" dirty="0">
                <a:latin typeface="Trebuchet MS"/>
                <a:cs typeface="Trebuchet MS"/>
              </a:rPr>
              <a:t>Synchronization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of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10" dirty="0">
                <a:latin typeface="Trebuchet MS"/>
                <a:cs typeface="Trebuchet MS"/>
              </a:rPr>
              <a:t>bits</a:t>
            </a:r>
            <a:r>
              <a:rPr sz="1400" spc="-50" dirty="0">
                <a:latin typeface="Trebuchet MS"/>
                <a:cs typeface="Trebuchet MS"/>
              </a:rPr>
              <a:t> </a:t>
            </a:r>
            <a:r>
              <a:rPr sz="1400" spc="40" dirty="0">
                <a:latin typeface="Trebuchet MS"/>
                <a:cs typeface="Trebuchet MS"/>
              </a:rPr>
              <a:t>(sender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and</a:t>
            </a:r>
            <a:r>
              <a:rPr sz="1400" spc="-55" dirty="0">
                <a:latin typeface="Trebuchet MS"/>
                <a:cs typeface="Trebuchet MS"/>
              </a:rPr>
              <a:t> </a:t>
            </a:r>
            <a:r>
              <a:rPr sz="1400" spc="30" dirty="0">
                <a:latin typeface="Trebuchet MS"/>
                <a:cs typeface="Trebuchet MS"/>
              </a:rPr>
              <a:t>receivers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30" dirty="0">
                <a:latin typeface="Trebuchet MS"/>
                <a:cs typeface="Trebuchet MS"/>
              </a:rPr>
              <a:t>clock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must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70" dirty="0">
                <a:latin typeface="Trebuchet MS"/>
                <a:cs typeface="Trebuchet MS"/>
              </a:rPr>
              <a:t>be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30" dirty="0">
                <a:latin typeface="Trebuchet MS"/>
                <a:cs typeface="Trebuchet MS"/>
              </a:rPr>
              <a:t>synchronized)</a:t>
            </a:r>
            <a:endParaRPr sz="14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209"/>
              </a:spcBef>
              <a:buFont typeface="Arial" panose="020B0604020202020204" pitchFamily="34" charset="0"/>
              <a:buChar char="•"/>
            </a:pPr>
            <a:r>
              <a:rPr sz="1400" spc="-127" baseline="4629" dirty="0" smtClean="0">
                <a:latin typeface="UnDotum"/>
                <a:cs typeface="UnDotum"/>
              </a:rPr>
              <a:t> </a:t>
            </a:r>
            <a:r>
              <a:rPr sz="1400" spc="15" dirty="0">
                <a:latin typeface="Trebuchet MS"/>
                <a:cs typeface="Trebuchet MS"/>
              </a:rPr>
              <a:t>Line </a:t>
            </a:r>
            <a:r>
              <a:rPr sz="1400" spc="10" dirty="0">
                <a:latin typeface="Trebuchet MS"/>
                <a:cs typeface="Trebuchet MS"/>
              </a:rPr>
              <a:t>configuration </a:t>
            </a:r>
            <a:r>
              <a:rPr sz="1400" spc="-20" dirty="0">
                <a:latin typeface="Trebuchet MS"/>
                <a:cs typeface="Trebuchet MS"/>
              </a:rPr>
              <a:t>(Point-to-Point,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Point-to-Multipoint)</a:t>
            </a:r>
            <a:endParaRPr sz="14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209"/>
              </a:spcBef>
              <a:buFont typeface="Arial" panose="020B0604020202020204" pitchFamily="34" charset="0"/>
              <a:buChar char="•"/>
            </a:pPr>
            <a:r>
              <a:rPr sz="1400" spc="-127" baseline="6944" dirty="0" smtClean="0">
                <a:latin typeface="UnDotum"/>
                <a:cs typeface="UnDotum"/>
              </a:rPr>
              <a:t> </a:t>
            </a:r>
            <a:r>
              <a:rPr sz="1400" spc="25" dirty="0">
                <a:latin typeface="Trebuchet MS"/>
                <a:cs typeface="Trebuchet MS"/>
              </a:rPr>
              <a:t>Physical</a:t>
            </a:r>
            <a:r>
              <a:rPr sz="1400" spc="-220" dirty="0">
                <a:latin typeface="Trebuchet MS"/>
                <a:cs typeface="Trebuchet MS"/>
              </a:rPr>
              <a:t> </a:t>
            </a:r>
            <a:r>
              <a:rPr sz="1400" spc="35" dirty="0">
                <a:latin typeface="Trebuchet MS"/>
                <a:cs typeface="Trebuchet MS"/>
              </a:rPr>
              <a:t>topology</a:t>
            </a:r>
            <a:endParaRPr sz="14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sz="1400" spc="-127" baseline="4629" dirty="0" smtClean="0">
                <a:latin typeface="UnDotum"/>
                <a:cs typeface="UnDotum"/>
              </a:rPr>
              <a:t> </a:t>
            </a:r>
            <a:r>
              <a:rPr sz="1400" spc="25" dirty="0">
                <a:latin typeface="Trebuchet MS"/>
                <a:cs typeface="Trebuchet MS"/>
              </a:rPr>
              <a:t>Transmission </a:t>
            </a:r>
            <a:r>
              <a:rPr sz="1400" spc="50" dirty="0">
                <a:latin typeface="Trebuchet MS"/>
                <a:cs typeface="Trebuchet MS"/>
              </a:rPr>
              <a:t>mode</a:t>
            </a:r>
            <a:r>
              <a:rPr sz="1400" spc="-265" dirty="0">
                <a:latin typeface="Trebuchet MS"/>
                <a:cs typeface="Trebuchet MS"/>
              </a:rPr>
              <a:t> </a:t>
            </a:r>
            <a:r>
              <a:rPr sz="1400" spc="20" dirty="0">
                <a:latin typeface="Trebuchet MS"/>
                <a:cs typeface="Trebuchet MS"/>
              </a:rPr>
              <a:t>(Simplex, </a:t>
            </a:r>
            <a:r>
              <a:rPr sz="1400" spc="-20" dirty="0">
                <a:latin typeface="Trebuchet MS"/>
                <a:cs typeface="Trebuchet MS"/>
              </a:rPr>
              <a:t>half </a:t>
            </a:r>
            <a:r>
              <a:rPr sz="1400" spc="20" dirty="0">
                <a:latin typeface="Trebuchet MS"/>
                <a:cs typeface="Trebuchet MS"/>
              </a:rPr>
              <a:t>duplex, </a:t>
            </a:r>
            <a:r>
              <a:rPr sz="1400" spc="-30" dirty="0">
                <a:latin typeface="Trebuchet MS"/>
                <a:cs typeface="Trebuchet MS"/>
              </a:rPr>
              <a:t>full </a:t>
            </a:r>
            <a:r>
              <a:rPr sz="1400" spc="35" dirty="0">
                <a:latin typeface="Trebuchet MS"/>
                <a:cs typeface="Trebuchet MS"/>
              </a:rPr>
              <a:t>duplex)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77859" y="5976620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9DC443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239000" y="468630"/>
            <a:ext cx="1752600" cy="902969"/>
            <a:chOff x="7239000" y="468630"/>
            <a:chExt cx="1752600" cy="902969"/>
          </a:xfrm>
        </p:grpSpPr>
        <p:sp>
          <p:nvSpPr>
            <p:cNvPr id="7" name="object 7"/>
            <p:cNvSpPr/>
            <p:nvPr/>
          </p:nvSpPr>
          <p:spPr>
            <a:xfrm>
              <a:off x="7239000" y="549910"/>
              <a:ext cx="685800" cy="51688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48600" y="468630"/>
              <a:ext cx="1143000" cy="90297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976437" y="1443037"/>
            <a:ext cx="2155825" cy="784225"/>
            <a:chOff x="1976437" y="1443037"/>
            <a:chExt cx="2155825" cy="784225"/>
          </a:xfrm>
        </p:grpSpPr>
        <p:sp>
          <p:nvSpPr>
            <p:cNvPr id="10" name="object 10"/>
            <p:cNvSpPr/>
            <p:nvPr/>
          </p:nvSpPr>
          <p:spPr>
            <a:xfrm>
              <a:off x="1993900" y="2209800"/>
              <a:ext cx="2133600" cy="12700"/>
            </a:xfrm>
            <a:custGeom>
              <a:avLst/>
              <a:gdLst/>
              <a:ahLst/>
              <a:cxnLst/>
              <a:rect l="l" t="t" r="r" b="b"/>
              <a:pathLst>
                <a:path w="2133600" h="12700">
                  <a:moveTo>
                    <a:pt x="0" y="12700"/>
                  </a:moveTo>
                  <a:lnTo>
                    <a:pt x="2133600" y="12700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93900" y="1460500"/>
              <a:ext cx="2133600" cy="762000"/>
            </a:xfrm>
            <a:custGeom>
              <a:avLst/>
              <a:gdLst/>
              <a:ahLst/>
              <a:cxnLst/>
              <a:rect l="l" t="t" r="r" b="b"/>
              <a:pathLst>
                <a:path w="2133600" h="762000">
                  <a:moveTo>
                    <a:pt x="1066800" y="762000"/>
                  </a:moveTo>
                  <a:lnTo>
                    <a:pt x="0" y="762000"/>
                  </a:lnTo>
                  <a:lnTo>
                    <a:pt x="0" y="0"/>
                  </a:lnTo>
                  <a:lnTo>
                    <a:pt x="2133600" y="0"/>
                  </a:lnTo>
                  <a:lnTo>
                    <a:pt x="2133600" y="762000"/>
                  </a:lnTo>
                  <a:lnTo>
                    <a:pt x="1066800" y="762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81200" y="1447800"/>
              <a:ext cx="2133600" cy="762000"/>
            </a:xfrm>
            <a:custGeom>
              <a:avLst/>
              <a:gdLst/>
              <a:ahLst/>
              <a:cxnLst/>
              <a:rect l="l" t="t" r="r" b="b"/>
              <a:pathLst>
                <a:path w="2133600" h="762000">
                  <a:moveTo>
                    <a:pt x="21336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2133600" y="762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81200" y="1447800"/>
              <a:ext cx="2133600" cy="762000"/>
            </a:xfrm>
            <a:custGeom>
              <a:avLst/>
              <a:gdLst/>
              <a:ahLst/>
              <a:cxnLst/>
              <a:rect l="l" t="t" r="r" b="b"/>
              <a:pathLst>
                <a:path w="2133600" h="762000">
                  <a:moveTo>
                    <a:pt x="1066800" y="762000"/>
                  </a:moveTo>
                  <a:lnTo>
                    <a:pt x="0" y="762000"/>
                  </a:lnTo>
                  <a:lnTo>
                    <a:pt x="0" y="0"/>
                  </a:lnTo>
                  <a:lnTo>
                    <a:pt x="2133600" y="0"/>
                  </a:lnTo>
                  <a:lnTo>
                    <a:pt x="2133600" y="762000"/>
                  </a:lnTo>
                  <a:lnTo>
                    <a:pt x="1066800" y="762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481637" y="1443037"/>
            <a:ext cx="2155825" cy="784225"/>
            <a:chOff x="5481637" y="1443037"/>
            <a:chExt cx="2155825" cy="784225"/>
          </a:xfrm>
        </p:grpSpPr>
        <p:sp>
          <p:nvSpPr>
            <p:cNvPr id="15" name="object 15"/>
            <p:cNvSpPr/>
            <p:nvPr/>
          </p:nvSpPr>
          <p:spPr>
            <a:xfrm>
              <a:off x="5499100" y="2209800"/>
              <a:ext cx="2133600" cy="12700"/>
            </a:xfrm>
            <a:custGeom>
              <a:avLst/>
              <a:gdLst/>
              <a:ahLst/>
              <a:cxnLst/>
              <a:rect l="l" t="t" r="r" b="b"/>
              <a:pathLst>
                <a:path w="2133600" h="12700">
                  <a:moveTo>
                    <a:pt x="0" y="12700"/>
                  </a:moveTo>
                  <a:lnTo>
                    <a:pt x="2133600" y="12700"/>
                  </a:lnTo>
                  <a:lnTo>
                    <a:pt x="21336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99100" y="1460500"/>
              <a:ext cx="2133600" cy="762000"/>
            </a:xfrm>
            <a:custGeom>
              <a:avLst/>
              <a:gdLst/>
              <a:ahLst/>
              <a:cxnLst/>
              <a:rect l="l" t="t" r="r" b="b"/>
              <a:pathLst>
                <a:path w="2133600" h="762000">
                  <a:moveTo>
                    <a:pt x="1066800" y="762000"/>
                  </a:moveTo>
                  <a:lnTo>
                    <a:pt x="0" y="762000"/>
                  </a:lnTo>
                  <a:lnTo>
                    <a:pt x="0" y="0"/>
                  </a:lnTo>
                  <a:lnTo>
                    <a:pt x="2133600" y="0"/>
                  </a:lnTo>
                  <a:lnTo>
                    <a:pt x="2133600" y="762000"/>
                  </a:lnTo>
                  <a:lnTo>
                    <a:pt x="1066800" y="762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486400" y="1447800"/>
              <a:ext cx="2133600" cy="762000"/>
            </a:xfrm>
            <a:custGeom>
              <a:avLst/>
              <a:gdLst/>
              <a:ahLst/>
              <a:cxnLst/>
              <a:rect l="l" t="t" r="r" b="b"/>
              <a:pathLst>
                <a:path w="2133600" h="762000">
                  <a:moveTo>
                    <a:pt x="2133600" y="0"/>
                  </a:moveTo>
                  <a:lnTo>
                    <a:pt x="0" y="0"/>
                  </a:lnTo>
                  <a:lnTo>
                    <a:pt x="0" y="762000"/>
                  </a:lnTo>
                  <a:lnTo>
                    <a:pt x="2133600" y="762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86400" y="1447800"/>
              <a:ext cx="2133600" cy="762000"/>
            </a:xfrm>
            <a:custGeom>
              <a:avLst/>
              <a:gdLst/>
              <a:ahLst/>
              <a:cxnLst/>
              <a:rect l="l" t="t" r="r" b="b"/>
              <a:pathLst>
                <a:path w="2133600" h="762000">
                  <a:moveTo>
                    <a:pt x="1066800" y="762000"/>
                  </a:moveTo>
                  <a:lnTo>
                    <a:pt x="0" y="762000"/>
                  </a:lnTo>
                  <a:lnTo>
                    <a:pt x="0" y="0"/>
                  </a:lnTo>
                  <a:lnTo>
                    <a:pt x="2133600" y="0"/>
                  </a:lnTo>
                  <a:lnTo>
                    <a:pt x="2133600" y="762000"/>
                  </a:lnTo>
                  <a:lnTo>
                    <a:pt x="1066800" y="762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2890927" y="1133247"/>
            <a:ext cx="4040504" cy="1919605"/>
            <a:chOff x="2890927" y="1133247"/>
            <a:chExt cx="4040504" cy="1919605"/>
          </a:xfrm>
        </p:grpSpPr>
        <p:sp>
          <p:nvSpPr>
            <p:cNvPr id="20" name="object 20"/>
            <p:cNvSpPr/>
            <p:nvPr/>
          </p:nvSpPr>
          <p:spPr>
            <a:xfrm>
              <a:off x="3809999" y="2642869"/>
              <a:ext cx="1676400" cy="381000"/>
            </a:xfrm>
            <a:custGeom>
              <a:avLst/>
              <a:gdLst/>
              <a:ahLst/>
              <a:cxnLst/>
              <a:rect l="l" t="t" r="r" b="b"/>
              <a:pathLst>
                <a:path w="1676400" h="381000">
                  <a:moveTo>
                    <a:pt x="1540510" y="0"/>
                  </a:moveTo>
                  <a:lnTo>
                    <a:pt x="134620" y="0"/>
                  </a:lnTo>
                  <a:lnTo>
                    <a:pt x="99071" y="6879"/>
                  </a:lnTo>
                  <a:lnTo>
                    <a:pt x="39687" y="56197"/>
                  </a:lnTo>
                  <a:lnTo>
                    <a:pt x="18532" y="94826"/>
                  </a:lnTo>
                  <a:lnTo>
                    <a:pt x="4856" y="140229"/>
                  </a:lnTo>
                  <a:lnTo>
                    <a:pt x="0" y="190500"/>
                  </a:lnTo>
                  <a:lnTo>
                    <a:pt x="4856" y="240770"/>
                  </a:lnTo>
                  <a:lnTo>
                    <a:pt x="18532" y="286173"/>
                  </a:lnTo>
                  <a:lnTo>
                    <a:pt x="39687" y="324802"/>
                  </a:lnTo>
                  <a:lnTo>
                    <a:pt x="66980" y="354753"/>
                  </a:lnTo>
                  <a:lnTo>
                    <a:pt x="134620" y="381000"/>
                  </a:lnTo>
                  <a:lnTo>
                    <a:pt x="1540510" y="381000"/>
                  </a:lnTo>
                  <a:lnTo>
                    <a:pt x="1608478" y="354753"/>
                  </a:lnTo>
                  <a:lnTo>
                    <a:pt x="1636077" y="324802"/>
                  </a:lnTo>
                  <a:lnTo>
                    <a:pt x="1657538" y="286173"/>
                  </a:lnTo>
                  <a:lnTo>
                    <a:pt x="1671449" y="240770"/>
                  </a:lnTo>
                  <a:lnTo>
                    <a:pt x="1676400" y="190500"/>
                  </a:lnTo>
                  <a:lnTo>
                    <a:pt x="1671449" y="140229"/>
                  </a:lnTo>
                  <a:lnTo>
                    <a:pt x="1657538" y="94826"/>
                  </a:lnTo>
                  <a:lnTo>
                    <a:pt x="1636077" y="56197"/>
                  </a:lnTo>
                  <a:lnTo>
                    <a:pt x="1608478" y="26246"/>
                  </a:lnTo>
                  <a:lnTo>
                    <a:pt x="154051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09999" y="2642869"/>
              <a:ext cx="1676400" cy="381000"/>
            </a:xfrm>
            <a:custGeom>
              <a:avLst/>
              <a:gdLst/>
              <a:ahLst/>
              <a:cxnLst/>
              <a:rect l="l" t="t" r="r" b="b"/>
              <a:pathLst>
                <a:path w="1676400" h="381000">
                  <a:moveTo>
                    <a:pt x="0" y="190500"/>
                  </a:moveTo>
                  <a:lnTo>
                    <a:pt x="4856" y="240770"/>
                  </a:lnTo>
                  <a:lnTo>
                    <a:pt x="18532" y="286173"/>
                  </a:lnTo>
                  <a:lnTo>
                    <a:pt x="39687" y="324802"/>
                  </a:lnTo>
                  <a:lnTo>
                    <a:pt x="66980" y="354753"/>
                  </a:lnTo>
                  <a:lnTo>
                    <a:pt x="134620" y="381000"/>
                  </a:lnTo>
                  <a:lnTo>
                    <a:pt x="1540510" y="381000"/>
                  </a:lnTo>
                  <a:lnTo>
                    <a:pt x="1608478" y="354753"/>
                  </a:lnTo>
                  <a:lnTo>
                    <a:pt x="1636077" y="324802"/>
                  </a:lnTo>
                  <a:lnTo>
                    <a:pt x="1657538" y="286173"/>
                  </a:lnTo>
                  <a:lnTo>
                    <a:pt x="1671449" y="240770"/>
                  </a:lnTo>
                  <a:lnTo>
                    <a:pt x="1676400" y="190500"/>
                  </a:lnTo>
                  <a:lnTo>
                    <a:pt x="1671449" y="140229"/>
                  </a:lnTo>
                  <a:lnTo>
                    <a:pt x="1657538" y="94826"/>
                  </a:lnTo>
                  <a:lnTo>
                    <a:pt x="1636077" y="56197"/>
                  </a:lnTo>
                  <a:lnTo>
                    <a:pt x="1608478" y="26246"/>
                  </a:lnTo>
                  <a:lnTo>
                    <a:pt x="1540510" y="0"/>
                  </a:lnTo>
                  <a:lnTo>
                    <a:pt x="134620" y="0"/>
                  </a:lnTo>
                  <a:lnTo>
                    <a:pt x="66980" y="26246"/>
                  </a:lnTo>
                  <a:lnTo>
                    <a:pt x="39687" y="56197"/>
                  </a:lnTo>
                  <a:lnTo>
                    <a:pt x="18532" y="94826"/>
                  </a:lnTo>
                  <a:lnTo>
                    <a:pt x="4856" y="140229"/>
                  </a:lnTo>
                  <a:lnTo>
                    <a:pt x="0" y="190500"/>
                  </a:lnTo>
                  <a:close/>
                </a:path>
                <a:path w="1676400" h="381000">
                  <a:moveTo>
                    <a:pt x="0" y="381000"/>
                  </a:moveTo>
                  <a:lnTo>
                    <a:pt x="0" y="381000"/>
                  </a:lnTo>
                </a:path>
                <a:path w="1676400" h="381000">
                  <a:moveTo>
                    <a:pt x="1676400" y="0"/>
                  </a:moveTo>
                  <a:lnTo>
                    <a:pt x="167640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09999" y="2642869"/>
              <a:ext cx="270510" cy="381000"/>
            </a:xfrm>
            <a:custGeom>
              <a:avLst/>
              <a:gdLst/>
              <a:ahLst/>
              <a:cxnLst/>
              <a:rect l="l" t="t" r="r" b="b"/>
              <a:pathLst>
                <a:path w="270510" h="381000">
                  <a:moveTo>
                    <a:pt x="134620" y="0"/>
                  </a:moveTo>
                  <a:lnTo>
                    <a:pt x="66980" y="26246"/>
                  </a:lnTo>
                  <a:lnTo>
                    <a:pt x="39687" y="56197"/>
                  </a:lnTo>
                  <a:lnTo>
                    <a:pt x="18532" y="94826"/>
                  </a:lnTo>
                  <a:lnTo>
                    <a:pt x="4856" y="140229"/>
                  </a:lnTo>
                  <a:lnTo>
                    <a:pt x="0" y="190500"/>
                  </a:lnTo>
                  <a:lnTo>
                    <a:pt x="4856" y="240770"/>
                  </a:lnTo>
                  <a:lnTo>
                    <a:pt x="18532" y="286173"/>
                  </a:lnTo>
                  <a:lnTo>
                    <a:pt x="39687" y="324802"/>
                  </a:lnTo>
                  <a:lnTo>
                    <a:pt x="66980" y="354753"/>
                  </a:lnTo>
                  <a:lnTo>
                    <a:pt x="134620" y="381000"/>
                  </a:lnTo>
                  <a:lnTo>
                    <a:pt x="170703" y="374120"/>
                  </a:lnTo>
                  <a:lnTo>
                    <a:pt x="230663" y="324802"/>
                  </a:lnTo>
                  <a:lnTo>
                    <a:pt x="251930" y="286173"/>
                  </a:lnTo>
                  <a:lnTo>
                    <a:pt x="265647" y="240770"/>
                  </a:lnTo>
                  <a:lnTo>
                    <a:pt x="270510" y="190500"/>
                  </a:lnTo>
                  <a:lnTo>
                    <a:pt x="265647" y="140229"/>
                  </a:lnTo>
                  <a:lnTo>
                    <a:pt x="251930" y="94826"/>
                  </a:lnTo>
                  <a:lnTo>
                    <a:pt x="230663" y="56197"/>
                  </a:lnTo>
                  <a:lnTo>
                    <a:pt x="203152" y="26246"/>
                  </a:lnTo>
                  <a:lnTo>
                    <a:pt x="134620" y="0"/>
                  </a:lnTo>
                  <a:close/>
                </a:path>
              </a:pathLst>
            </a:custGeom>
            <a:solidFill>
              <a:srgbClr val="FFC1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09999" y="2642869"/>
              <a:ext cx="1676400" cy="381000"/>
            </a:xfrm>
            <a:custGeom>
              <a:avLst/>
              <a:gdLst/>
              <a:ahLst/>
              <a:cxnLst/>
              <a:rect l="l" t="t" r="r" b="b"/>
              <a:pathLst>
                <a:path w="1676400" h="381000">
                  <a:moveTo>
                    <a:pt x="0" y="190500"/>
                  </a:moveTo>
                  <a:lnTo>
                    <a:pt x="4856" y="240770"/>
                  </a:lnTo>
                  <a:lnTo>
                    <a:pt x="18532" y="286173"/>
                  </a:lnTo>
                  <a:lnTo>
                    <a:pt x="39687" y="324802"/>
                  </a:lnTo>
                  <a:lnTo>
                    <a:pt x="66980" y="354753"/>
                  </a:lnTo>
                  <a:lnTo>
                    <a:pt x="134620" y="381000"/>
                  </a:lnTo>
                  <a:lnTo>
                    <a:pt x="170703" y="374120"/>
                  </a:lnTo>
                  <a:lnTo>
                    <a:pt x="230663" y="324802"/>
                  </a:lnTo>
                  <a:lnTo>
                    <a:pt x="251930" y="286173"/>
                  </a:lnTo>
                  <a:lnTo>
                    <a:pt x="265647" y="240770"/>
                  </a:lnTo>
                  <a:lnTo>
                    <a:pt x="270510" y="190500"/>
                  </a:lnTo>
                  <a:lnTo>
                    <a:pt x="265647" y="140229"/>
                  </a:lnTo>
                  <a:lnTo>
                    <a:pt x="251930" y="94826"/>
                  </a:lnTo>
                  <a:lnTo>
                    <a:pt x="230663" y="56197"/>
                  </a:lnTo>
                  <a:lnTo>
                    <a:pt x="203152" y="26246"/>
                  </a:lnTo>
                  <a:lnTo>
                    <a:pt x="134620" y="0"/>
                  </a:lnTo>
                  <a:lnTo>
                    <a:pt x="99071" y="6879"/>
                  </a:lnTo>
                  <a:lnTo>
                    <a:pt x="39687" y="56197"/>
                  </a:lnTo>
                  <a:lnTo>
                    <a:pt x="18532" y="94826"/>
                  </a:lnTo>
                  <a:lnTo>
                    <a:pt x="4856" y="140229"/>
                  </a:lnTo>
                  <a:lnTo>
                    <a:pt x="0" y="190500"/>
                  </a:lnTo>
                  <a:close/>
                </a:path>
                <a:path w="1676400" h="381000">
                  <a:moveTo>
                    <a:pt x="0" y="381000"/>
                  </a:moveTo>
                  <a:lnTo>
                    <a:pt x="0" y="381000"/>
                  </a:lnTo>
                </a:path>
                <a:path w="1676400" h="381000">
                  <a:moveTo>
                    <a:pt x="1676400" y="0"/>
                  </a:moveTo>
                  <a:lnTo>
                    <a:pt x="167640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320947" y="2845638"/>
              <a:ext cx="880744" cy="6350"/>
            </a:xfrm>
            <a:custGeom>
              <a:avLst/>
              <a:gdLst/>
              <a:ahLst/>
              <a:cxnLst/>
              <a:rect l="l" t="t" r="r" b="b"/>
              <a:pathLst>
                <a:path w="880745" h="6350">
                  <a:moveTo>
                    <a:pt x="0" y="0"/>
                  </a:moveTo>
                  <a:lnTo>
                    <a:pt x="301852" y="0"/>
                  </a:lnTo>
                </a:path>
                <a:path w="880745" h="6350">
                  <a:moveTo>
                    <a:pt x="454252" y="0"/>
                  </a:moveTo>
                  <a:lnTo>
                    <a:pt x="530452" y="0"/>
                  </a:lnTo>
                </a:path>
                <a:path w="880745" h="6350">
                  <a:moveTo>
                    <a:pt x="606652" y="0"/>
                  </a:moveTo>
                  <a:lnTo>
                    <a:pt x="880564" y="0"/>
                  </a:lnTo>
                </a:path>
                <a:path w="880745" h="6350">
                  <a:moveTo>
                    <a:pt x="0" y="5942"/>
                  </a:moveTo>
                  <a:lnTo>
                    <a:pt x="225652" y="5942"/>
                  </a:lnTo>
                </a:path>
                <a:path w="880745" h="6350">
                  <a:moveTo>
                    <a:pt x="301852" y="5942"/>
                  </a:moveTo>
                  <a:lnTo>
                    <a:pt x="454252" y="5942"/>
                  </a:lnTo>
                </a:path>
                <a:path w="880745" h="6350">
                  <a:moveTo>
                    <a:pt x="530452" y="5942"/>
                  </a:moveTo>
                  <a:lnTo>
                    <a:pt x="880564" y="5942"/>
                  </a:lnTo>
                </a:path>
              </a:pathLst>
            </a:custGeom>
            <a:ln w="340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25619" y="2848610"/>
              <a:ext cx="871219" cy="2540"/>
            </a:xfrm>
            <a:custGeom>
              <a:avLst/>
              <a:gdLst/>
              <a:ahLst/>
              <a:cxnLst/>
              <a:rect l="l" t="t" r="r" b="b"/>
              <a:pathLst>
                <a:path w="871220" h="2539">
                  <a:moveTo>
                    <a:pt x="0" y="0"/>
                  </a:moveTo>
                  <a:lnTo>
                    <a:pt x="0" y="0"/>
                  </a:lnTo>
                </a:path>
                <a:path w="871220" h="2539">
                  <a:moveTo>
                    <a:pt x="871219" y="2539"/>
                  </a:moveTo>
                  <a:lnTo>
                    <a:pt x="871219" y="253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465727" y="2766467"/>
              <a:ext cx="466544" cy="1630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95599" y="213360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120650" y="0"/>
                  </a:moveTo>
                  <a:lnTo>
                    <a:pt x="0" y="0"/>
                  </a:lnTo>
                  <a:lnTo>
                    <a:pt x="0" y="755650"/>
                  </a:lnTo>
                  <a:lnTo>
                    <a:pt x="671829" y="755650"/>
                  </a:lnTo>
                  <a:lnTo>
                    <a:pt x="671829" y="914400"/>
                  </a:lnTo>
                  <a:lnTo>
                    <a:pt x="914400" y="704850"/>
                  </a:lnTo>
                  <a:lnTo>
                    <a:pt x="857065" y="655320"/>
                  </a:lnTo>
                  <a:lnTo>
                    <a:pt x="120650" y="655320"/>
                  </a:lnTo>
                  <a:lnTo>
                    <a:pt x="120650" y="0"/>
                  </a:lnTo>
                  <a:close/>
                </a:path>
                <a:path w="914400" h="914400">
                  <a:moveTo>
                    <a:pt x="671829" y="495300"/>
                  </a:moveTo>
                  <a:lnTo>
                    <a:pt x="671829" y="655320"/>
                  </a:lnTo>
                  <a:lnTo>
                    <a:pt x="857065" y="655320"/>
                  </a:lnTo>
                  <a:lnTo>
                    <a:pt x="671829" y="49530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95599" y="2133600"/>
              <a:ext cx="914400" cy="914400"/>
            </a:xfrm>
            <a:custGeom>
              <a:avLst/>
              <a:gdLst/>
              <a:ahLst/>
              <a:cxnLst/>
              <a:rect l="l" t="t" r="r" b="b"/>
              <a:pathLst>
                <a:path w="914400" h="914400">
                  <a:moveTo>
                    <a:pt x="914400" y="704850"/>
                  </a:moveTo>
                  <a:lnTo>
                    <a:pt x="671829" y="495300"/>
                  </a:lnTo>
                  <a:lnTo>
                    <a:pt x="671829" y="655320"/>
                  </a:lnTo>
                  <a:lnTo>
                    <a:pt x="120650" y="655320"/>
                  </a:lnTo>
                  <a:lnTo>
                    <a:pt x="120650" y="0"/>
                  </a:lnTo>
                  <a:lnTo>
                    <a:pt x="0" y="0"/>
                  </a:lnTo>
                  <a:lnTo>
                    <a:pt x="0" y="755650"/>
                  </a:lnTo>
                  <a:lnTo>
                    <a:pt x="671829" y="755650"/>
                  </a:lnTo>
                  <a:lnTo>
                    <a:pt x="671829" y="914400"/>
                  </a:lnTo>
                  <a:lnTo>
                    <a:pt x="914400" y="704850"/>
                  </a:lnTo>
                  <a:close/>
                </a:path>
                <a:path w="914400" h="914400">
                  <a:moveTo>
                    <a:pt x="914400" y="0"/>
                  </a:moveTo>
                  <a:lnTo>
                    <a:pt x="914400" y="0"/>
                  </a:lnTo>
                </a:path>
                <a:path w="914400" h="914400">
                  <a:moveTo>
                    <a:pt x="0" y="914400"/>
                  </a:moveTo>
                  <a:lnTo>
                    <a:pt x="0" y="9144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131819" y="1179830"/>
              <a:ext cx="228600" cy="393700"/>
            </a:xfrm>
            <a:custGeom>
              <a:avLst/>
              <a:gdLst/>
              <a:ahLst/>
              <a:cxnLst/>
              <a:rect l="l" t="t" r="r" b="b"/>
              <a:pathLst>
                <a:path w="228600" h="393700">
                  <a:moveTo>
                    <a:pt x="160019" y="0"/>
                  </a:moveTo>
                  <a:lnTo>
                    <a:pt x="43180" y="5080"/>
                  </a:lnTo>
                  <a:lnTo>
                    <a:pt x="55880" y="323850"/>
                  </a:lnTo>
                  <a:lnTo>
                    <a:pt x="0" y="325120"/>
                  </a:lnTo>
                  <a:lnTo>
                    <a:pt x="118110" y="393700"/>
                  </a:lnTo>
                  <a:lnTo>
                    <a:pt x="228600" y="316230"/>
                  </a:lnTo>
                  <a:lnTo>
                    <a:pt x="173990" y="318770"/>
                  </a:lnTo>
                  <a:lnTo>
                    <a:pt x="16001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31819" y="1177290"/>
              <a:ext cx="228600" cy="396240"/>
            </a:xfrm>
            <a:custGeom>
              <a:avLst/>
              <a:gdLst/>
              <a:ahLst/>
              <a:cxnLst/>
              <a:rect l="l" t="t" r="r" b="b"/>
              <a:pathLst>
                <a:path w="228600" h="396240">
                  <a:moveTo>
                    <a:pt x="160019" y="2539"/>
                  </a:moveTo>
                  <a:lnTo>
                    <a:pt x="173990" y="321310"/>
                  </a:lnTo>
                  <a:lnTo>
                    <a:pt x="228600" y="318770"/>
                  </a:lnTo>
                  <a:lnTo>
                    <a:pt x="118110" y="396239"/>
                  </a:lnTo>
                  <a:lnTo>
                    <a:pt x="0" y="327660"/>
                  </a:lnTo>
                  <a:lnTo>
                    <a:pt x="55880" y="326389"/>
                  </a:lnTo>
                  <a:lnTo>
                    <a:pt x="43180" y="7620"/>
                  </a:lnTo>
                  <a:lnTo>
                    <a:pt x="160019" y="2539"/>
                  </a:lnTo>
                  <a:close/>
                </a:path>
                <a:path w="228600" h="396240">
                  <a:moveTo>
                    <a:pt x="215900" y="0"/>
                  </a:moveTo>
                  <a:lnTo>
                    <a:pt x="21590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700519" y="1143000"/>
              <a:ext cx="226060" cy="424180"/>
            </a:xfrm>
            <a:custGeom>
              <a:avLst/>
              <a:gdLst/>
              <a:ahLst/>
              <a:cxnLst/>
              <a:rect l="l" t="t" r="r" b="b"/>
              <a:pathLst>
                <a:path w="226059" h="424180">
                  <a:moveTo>
                    <a:pt x="109220" y="0"/>
                  </a:moveTo>
                  <a:lnTo>
                    <a:pt x="0" y="110489"/>
                  </a:lnTo>
                  <a:lnTo>
                    <a:pt x="57150" y="107950"/>
                  </a:lnTo>
                  <a:lnTo>
                    <a:pt x="69850" y="424179"/>
                  </a:lnTo>
                  <a:lnTo>
                    <a:pt x="182879" y="420370"/>
                  </a:lnTo>
                  <a:lnTo>
                    <a:pt x="170179" y="102870"/>
                  </a:lnTo>
                  <a:lnTo>
                    <a:pt x="226059" y="100329"/>
                  </a:lnTo>
                  <a:lnTo>
                    <a:pt x="10922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700519" y="1137920"/>
              <a:ext cx="226060" cy="429259"/>
            </a:xfrm>
            <a:custGeom>
              <a:avLst/>
              <a:gdLst/>
              <a:ahLst/>
              <a:cxnLst/>
              <a:rect l="l" t="t" r="r" b="b"/>
              <a:pathLst>
                <a:path w="226059" h="429259">
                  <a:moveTo>
                    <a:pt x="182879" y="425450"/>
                  </a:moveTo>
                  <a:lnTo>
                    <a:pt x="170179" y="107950"/>
                  </a:lnTo>
                  <a:lnTo>
                    <a:pt x="226059" y="105409"/>
                  </a:lnTo>
                  <a:lnTo>
                    <a:pt x="109220" y="5079"/>
                  </a:lnTo>
                  <a:lnTo>
                    <a:pt x="0" y="115569"/>
                  </a:lnTo>
                  <a:lnTo>
                    <a:pt x="57150" y="113029"/>
                  </a:lnTo>
                  <a:lnTo>
                    <a:pt x="69850" y="429259"/>
                  </a:lnTo>
                  <a:lnTo>
                    <a:pt x="182879" y="425450"/>
                  </a:lnTo>
                  <a:close/>
                </a:path>
                <a:path w="226059" h="429259">
                  <a:moveTo>
                    <a:pt x="220979" y="0"/>
                  </a:moveTo>
                  <a:lnTo>
                    <a:pt x="220979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485129" y="2133600"/>
              <a:ext cx="1066800" cy="762000"/>
            </a:xfrm>
            <a:custGeom>
              <a:avLst/>
              <a:gdLst/>
              <a:ahLst/>
              <a:cxnLst/>
              <a:rect l="l" t="t" r="r" b="b"/>
              <a:pathLst>
                <a:path w="1066800" h="762000">
                  <a:moveTo>
                    <a:pt x="881380" y="201929"/>
                  </a:moveTo>
                  <a:lnTo>
                    <a:pt x="763270" y="201929"/>
                  </a:lnTo>
                  <a:lnTo>
                    <a:pt x="763270" y="660400"/>
                  </a:lnTo>
                  <a:lnTo>
                    <a:pt x="0" y="660400"/>
                  </a:lnTo>
                  <a:lnTo>
                    <a:pt x="0" y="762000"/>
                  </a:lnTo>
                  <a:lnTo>
                    <a:pt x="881380" y="762000"/>
                  </a:lnTo>
                  <a:lnTo>
                    <a:pt x="881380" y="201929"/>
                  </a:lnTo>
                  <a:close/>
                </a:path>
                <a:path w="1066800" h="762000">
                  <a:moveTo>
                    <a:pt x="821690" y="0"/>
                  </a:moveTo>
                  <a:lnTo>
                    <a:pt x="576580" y="201929"/>
                  </a:lnTo>
                  <a:lnTo>
                    <a:pt x="1066800" y="201929"/>
                  </a:lnTo>
                  <a:lnTo>
                    <a:pt x="82169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85129" y="2133600"/>
              <a:ext cx="1066800" cy="762000"/>
            </a:xfrm>
            <a:custGeom>
              <a:avLst/>
              <a:gdLst/>
              <a:ahLst/>
              <a:cxnLst/>
              <a:rect l="l" t="t" r="r" b="b"/>
              <a:pathLst>
                <a:path w="1066800" h="762000">
                  <a:moveTo>
                    <a:pt x="821690" y="0"/>
                  </a:moveTo>
                  <a:lnTo>
                    <a:pt x="576580" y="201929"/>
                  </a:lnTo>
                  <a:lnTo>
                    <a:pt x="763270" y="201929"/>
                  </a:lnTo>
                  <a:lnTo>
                    <a:pt x="763270" y="660400"/>
                  </a:lnTo>
                  <a:lnTo>
                    <a:pt x="0" y="660400"/>
                  </a:lnTo>
                  <a:lnTo>
                    <a:pt x="0" y="762000"/>
                  </a:lnTo>
                  <a:lnTo>
                    <a:pt x="881380" y="762000"/>
                  </a:lnTo>
                  <a:lnTo>
                    <a:pt x="881380" y="201929"/>
                  </a:lnTo>
                  <a:lnTo>
                    <a:pt x="1066800" y="201929"/>
                  </a:lnTo>
                  <a:lnTo>
                    <a:pt x="821690" y="0"/>
                  </a:lnTo>
                  <a:close/>
                </a:path>
                <a:path w="1066800" h="762000">
                  <a:moveTo>
                    <a:pt x="0" y="0"/>
                  </a:moveTo>
                  <a:lnTo>
                    <a:pt x="0" y="0"/>
                  </a:lnTo>
                </a:path>
                <a:path w="1066800" h="762000">
                  <a:moveTo>
                    <a:pt x="1066800" y="762000"/>
                  </a:moveTo>
                  <a:lnTo>
                    <a:pt x="1066800" y="7620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35" name="object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42646"/>
              </p:ext>
            </p:extLst>
          </p:nvPr>
        </p:nvGraphicFramePr>
        <p:xfrm>
          <a:off x="2095272" y="1576477"/>
          <a:ext cx="1893570" cy="516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9120"/>
                <a:gridCol w="1314450"/>
              </a:tblGrid>
              <a:tr h="16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marL="175260">
                        <a:lnSpc>
                          <a:spcPts val="1110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110</a:t>
                      </a:r>
                      <a:endParaRPr sz="10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10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10101000000010111</a:t>
                      </a:r>
                      <a:endParaRPr sz="100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9303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6" name="object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16047"/>
              </p:ext>
            </p:extLst>
          </p:nvPr>
        </p:nvGraphicFramePr>
        <p:xfrm>
          <a:off x="5601221" y="1580287"/>
          <a:ext cx="1892935" cy="516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85"/>
                <a:gridCol w="1314450"/>
              </a:tblGrid>
              <a:tr h="167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marL="174625">
                        <a:lnSpc>
                          <a:spcPts val="1110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110</a:t>
                      </a:r>
                      <a:endParaRPr sz="10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ts val="1110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10101000000010111</a:t>
                      </a:r>
                      <a:endParaRPr sz="10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9303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2439670" y="948690"/>
            <a:ext cx="4693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15995" algn="l"/>
              </a:tabLst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2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link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	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data link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49869" y="1710690"/>
            <a:ext cx="96329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Physical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39469" y="1786890"/>
            <a:ext cx="9645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Physical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86200" y="2396490"/>
            <a:ext cx="13963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Transmission</a:t>
            </a:r>
            <a:r>
              <a:rPr sz="11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medium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5530" y="266700"/>
            <a:ext cx="7011034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120" dirty="0">
                <a:solidFill>
                  <a:srgbClr val="FF9900"/>
                </a:solidFill>
              </a:rPr>
              <a:t>DATA </a:t>
            </a:r>
            <a:r>
              <a:rPr sz="3800" spc="-200" dirty="0">
                <a:solidFill>
                  <a:srgbClr val="FF9900"/>
                </a:solidFill>
              </a:rPr>
              <a:t>LINK </a:t>
            </a:r>
            <a:r>
              <a:rPr sz="3800" spc="-105" dirty="0">
                <a:solidFill>
                  <a:srgbClr val="FF9900"/>
                </a:solidFill>
              </a:rPr>
              <a:t>LAYER </a:t>
            </a:r>
            <a:r>
              <a:rPr spc="-85" dirty="0">
                <a:solidFill>
                  <a:srgbClr val="FF9900"/>
                </a:solidFill>
              </a:rPr>
              <a:t>(HOST </a:t>
            </a:r>
            <a:r>
              <a:rPr spc="-5" dirty="0">
                <a:solidFill>
                  <a:srgbClr val="FF9900"/>
                </a:solidFill>
              </a:rPr>
              <a:t>TO</a:t>
            </a:r>
            <a:r>
              <a:rPr spc="-200" dirty="0">
                <a:solidFill>
                  <a:srgbClr val="FF9900"/>
                </a:solidFill>
              </a:rPr>
              <a:t> </a:t>
            </a:r>
            <a:r>
              <a:rPr spc="-90" dirty="0">
                <a:solidFill>
                  <a:srgbClr val="FF9900"/>
                </a:solidFill>
              </a:rPr>
              <a:t>HOST)</a:t>
            </a:r>
            <a:endParaRPr sz="3800" dirty="0"/>
          </a:p>
        </p:txBody>
      </p:sp>
      <p:sp>
        <p:nvSpPr>
          <p:cNvPr id="57" name="object 5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21359" y="4140200"/>
            <a:ext cx="741680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600" spc="5" dirty="0" smtClean="0">
                <a:latin typeface="Trebuchet MS"/>
                <a:cs typeface="Trebuchet MS"/>
              </a:rPr>
              <a:t>Data</a:t>
            </a:r>
            <a:r>
              <a:rPr sz="1600" spc="-80" dirty="0" smtClean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link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layer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45" dirty="0">
                <a:latin typeface="Trebuchet MS"/>
                <a:cs typeface="Trebuchet MS"/>
              </a:rPr>
              <a:t>is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responsible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for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70" dirty="0">
                <a:latin typeface="Trebuchet MS"/>
                <a:cs typeface="Trebuchet MS"/>
              </a:rPr>
              <a:t>moving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frames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from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45" dirty="0">
                <a:latin typeface="Trebuchet MS"/>
                <a:cs typeface="Trebuchet MS"/>
              </a:rPr>
              <a:t>one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5" dirty="0">
                <a:latin typeface="Trebuchet MS"/>
                <a:cs typeface="Trebuchet MS"/>
              </a:rPr>
              <a:t>hop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(Node)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45" dirty="0">
                <a:latin typeface="Trebuchet MS"/>
                <a:cs typeface="Trebuchet MS"/>
              </a:rPr>
              <a:t>to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the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next.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 dirty="0">
              <a:latin typeface="Trebuchet MS"/>
              <a:cs typeface="Trebuchet MS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600" spc="-75" baseline="5555" dirty="0" smtClean="0">
                <a:latin typeface="UnDotum"/>
                <a:cs typeface="UnDotum"/>
              </a:rPr>
              <a:t> </a:t>
            </a:r>
            <a:r>
              <a:rPr sz="1600" spc="50" dirty="0">
                <a:latin typeface="Trebuchet MS"/>
                <a:cs typeface="Trebuchet MS"/>
              </a:rPr>
              <a:t>Concerned:</a:t>
            </a:r>
            <a:endParaRPr sz="1600" dirty="0">
              <a:latin typeface="Trebuchet MS"/>
              <a:cs typeface="Trebuchet MS"/>
            </a:endParaRPr>
          </a:p>
          <a:p>
            <a:pPr marL="7937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40" dirty="0" smtClean="0">
                <a:latin typeface="Trebuchet MS"/>
                <a:cs typeface="Trebuchet MS"/>
              </a:rPr>
              <a:t>Framing</a:t>
            </a:r>
            <a:r>
              <a:rPr sz="1600" spc="-60" dirty="0" smtClean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(stream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of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bits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into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manageable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data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units)</a:t>
            </a:r>
          </a:p>
          <a:p>
            <a:pPr marL="7937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25" dirty="0" smtClean="0">
                <a:latin typeface="Trebuchet MS"/>
                <a:cs typeface="Trebuchet MS"/>
              </a:rPr>
              <a:t>Physical </a:t>
            </a:r>
            <a:r>
              <a:rPr sz="1600" spc="50" dirty="0">
                <a:latin typeface="Trebuchet MS"/>
                <a:cs typeface="Trebuchet MS"/>
              </a:rPr>
              <a:t>addressing </a:t>
            </a:r>
            <a:r>
              <a:rPr sz="1600" spc="140" dirty="0">
                <a:latin typeface="Trebuchet MS"/>
                <a:cs typeface="Trebuchet MS"/>
              </a:rPr>
              <a:t>(MAC</a:t>
            </a:r>
            <a:r>
              <a:rPr sz="1600" spc="-27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Address</a:t>
            </a:r>
            <a:r>
              <a:rPr sz="1600" spc="60" dirty="0" smtClean="0">
                <a:latin typeface="Trebuchet MS"/>
                <a:cs typeface="Trebuchet MS"/>
              </a:rPr>
              <a:t>)</a:t>
            </a:r>
            <a:endParaRPr sz="1600" dirty="0" smtClean="0">
              <a:latin typeface="Trebuchet MS"/>
              <a:cs typeface="Trebuchet MS"/>
            </a:endParaRPr>
          </a:p>
          <a:p>
            <a:pPr marL="7937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292" baseline="6410" dirty="0" smtClean="0">
                <a:latin typeface="UnDotum"/>
                <a:cs typeface="UnDotum"/>
              </a:rPr>
              <a:t> </a:t>
            </a:r>
            <a:r>
              <a:rPr sz="1600" spc="25" dirty="0" smtClean="0">
                <a:latin typeface="Trebuchet MS"/>
                <a:cs typeface="Trebuchet MS"/>
              </a:rPr>
              <a:t>Flow</a:t>
            </a:r>
            <a:r>
              <a:rPr sz="1600" spc="-75" dirty="0" smtClean="0">
                <a:latin typeface="Trebuchet MS"/>
                <a:cs typeface="Trebuchet MS"/>
              </a:rPr>
              <a:t> </a:t>
            </a:r>
            <a:r>
              <a:rPr sz="1600" spc="30" dirty="0" smtClean="0">
                <a:latin typeface="Trebuchet MS"/>
                <a:cs typeface="Trebuchet MS"/>
              </a:rPr>
              <a:t>Control</a:t>
            </a:r>
            <a:r>
              <a:rPr sz="1600" spc="-55" dirty="0" smtClean="0">
                <a:latin typeface="Trebuchet MS"/>
                <a:cs typeface="Trebuchet MS"/>
              </a:rPr>
              <a:t> </a:t>
            </a:r>
            <a:r>
              <a:rPr sz="1600" spc="25" dirty="0" smtClean="0">
                <a:latin typeface="Trebuchet MS"/>
                <a:cs typeface="Trebuchet MS"/>
              </a:rPr>
              <a:t>(mechanism</a:t>
            </a:r>
            <a:r>
              <a:rPr sz="1600" spc="-80" dirty="0" smtClean="0">
                <a:latin typeface="Trebuchet MS"/>
                <a:cs typeface="Trebuchet MS"/>
              </a:rPr>
              <a:t> </a:t>
            </a:r>
            <a:r>
              <a:rPr sz="1600" spc="-10" dirty="0" smtClean="0">
                <a:latin typeface="Trebuchet MS"/>
                <a:cs typeface="Trebuchet MS"/>
              </a:rPr>
              <a:t>for</a:t>
            </a:r>
            <a:r>
              <a:rPr sz="1600" spc="-75" dirty="0" smtClean="0">
                <a:latin typeface="Trebuchet MS"/>
                <a:cs typeface="Trebuchet MS"/>
              </a:rPr>
              <a:t> </a:t>
            </a:r>
            <a:r>
              <a:rPr sz="1600" spc="40" dirty="0" smtClean="0">
                <a:latin typeface="Trebuchet MS"/>
                <a:cs typeface="Trebuchet MS"/>
              </a:rPr>
              <a:t>overwhelming</a:t>
            </a:r>
            <a:r>
              <a:rPr sz="1600" spc="-70" dirty="0" smtClean="0">
                <a:latin typeface="Trebuchet MS"/>
                <a:cs typeface="Trebuchet MS"/>
              </a:rPr>
              <a:t> </a:t>
            </a:r>
            <a:r>
              <a:rPr sz="1600" spc="-20" dirty="0" smtClean="0">
                <a:latin typeface="Trebuchet MS"/>
                <a:cs typeface="Trebuchet MS"/>
              </a:rPr>
              <a:t>the</a:t>
            </a:r>
            <a:r>
              <a:rPr sz="1600" spc="-70" dirty="0" smtClean="0">
                <a:latin typeface="Trebuchet MS"/>
                <a:cs typeface="Trebuchet MS"/>
              </a:rPr>
              <a:t> </a:t>
            </a:r>
            <a:r>
              <a:rPr sz="1600" spc="25" dirty="0" smtClean="0">
                <a:latin typeface="Trebuchet MS"/>
                <a:cs typeface="Trebuchet MS"/>
              </a:rPr>
              <a:t>receiver)</a:t>
            </a:r>
            <a:endParaRPr sz="1600" dirty="0" smtClean="0">
              <a:latin typeface="Trebuchet MS"/>
              <a:cs typeface="Trebuchet MS"/>
            </a:endParaRPr>
          </a:p>
          <a:p>
            <a:pPr marL="7937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50" dirty="0" smtClean="0">
                <a:latin typeface="Trebuchet MS"/>
                <a:cs typeface="Trebuchet MS"/>
              </a:rPr>
              <a:t>Error </a:t>
            </a:r>
            <a:r>
              <a:rPr sz="1600" spc="30" dirty="0">
                <a:latin typeface="Trebuchet MS"/>
                <a:cs typeface="Trebuchet MS"/>
              </a:rPr>
              <a:t>Control </a:t>
            </a:r>
            <a:r>
              <a:rPr sz="1600" spc="-15" dirty="0">
                <a:latin typeface="Trebuchet MS"/>
                <a:cs typeface="Trebuchet MS"/>
              </a:rPr>
              <a:t>(trailer,</a:t>
            </a:r>
            <a:r>
              <a:rPr sz="1600" spc="-280" dirty="0">
                <a:latin typeface="Trebuchet MS"/>
                <a:cs typeface="Trebuchet MS"/>
              </a:rPr>
              <a:t> </a:t>
            </a:r>
            <a:r>
              <a:rPr sz="1600" spc="20" dirty="0">
                <a:latin typeface="Trebuchet MS"/>
                <a:cs typeface="Trebuchet MS"/>
              </a:rPr>
              <a:t>retransmission)</a:t>
            </a:r>
            <a:endParaRPr sz="1600" dirty="0">
              <a:latin typeface="Trebuchet MS"/>
              <a:cs typeface="Trebuchet MS"/>
            </a:endParaRPr>
          </a:p>
          <a:p>
            <a:pPr marL="7937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55" dirty="0" smtClean="0">
                <a:latin typeface="Trebuchet MS"/>
                <a:cs typeface="Trebuchet MS"/>
              </a:rPr>
              <a:t>Access</a:t>
            </a:r>
            <a:r>
              <a:rPr sz="1600" spc="-80" dirty="0" smtClean="0">
                <a:latin typeface="Trebuchet MS"/>
                <a:cs typeface="Trebuchet MS"/>
              </a:rPr>
              <a:t> </a:t>
            </a:r>
            <a:r>
              <a:rPr sz="1600" spc="30" dirty="0">
                <a:latin typeface="Trebuchet MS"/>
                <a:cs typeface="Trebuchet MS"/>
              </a:rPr>
              <a:t>Control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(defining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master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40" dirty="0">
                <a:latin typeface="Trebuchet MS"/>
                <a:cs typeface="Trebuchet MS"/>
              </a:rPr>
              <a:t>device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in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the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30" dirty="0">
                <a:latin typeface="Trebuchet MS"/>
                <a:cs typeface="Trebuchet MS"/>
              </a:rPr>
              <a:t>same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20" dirty="0">
                <a:latin typeface="Trebuchet MS"/>
                <a:cs typeface="Trebuchet MS"/>
              </a:rPr>
              <a:t>link)</a:t>
            </a:r>
            <a:endParaRPr sz="16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38237" y="1900237"/>
            <a:ext cx="2689225" cy="1165225"/>
            <a:chOff x="1138237" y="1900237"/>
            <a:chExt cx="2689225" cy="1165225"/>
          </a:xfrm>
        </p:grpSpPr>
        <p:sp>
          <p:nvSpPr>
            <p:cNvPr id="5" name="object 5"/>
            <p:cNvSpPr/>
            <p:nvPr/>
          </p:nvSpPr>
          <p:spPr>
            <a:xfrm>
              <a:off x="1155700" y="3048000"/>
              <a:ext cx="2667000" cy="12700"/>
            </a:xfrm>
            <a:custGeom>
              <a:avLst/>
              <a:gdLst/>
              <a:ahLst/>
              <a:cxnLst/>
              <a:rect l="l" t="t" r="r" b="b"/>
              <a:pathLst>
                <a:path w="2667000" h="12700">
                  <a:moveTo>
                    <a:pt x="0" y="12700"/>
                  </a:moveTo>
                  <a:lnTo>
                    <a:pt x="2667000" y="127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55700" y="19177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2667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6670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812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812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85872" y="2387600"/>
            <a:ext cx="9817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52537" y="2357437"/>
            <a:ext cx="724535" cy="245745"/>
            <a:chOff x="1252537" y="2357437"/>
            <a:chExt cx="724535" cy="245745"/>
          </a:xfrm>
        </p:grpSpPr>
        <p:sp>
          <p:nvSpPr>
            <p:cNvPr id="13" name="object 13"/>
            <p:cNvSpPr/>
            <p:nvPr/>
          </p:nvSpPr>
          <p:spPr>
            <a:xfrm>
              <a:off x="1257300" y="2362200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71501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5010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57300" y="2362200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356869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715010" y="0"/>
                  </a:lnTo>
                  <a:lnTo>
                    <a:pt x="715010" y="236220"/>
                  </a:lnTo>
                  <a:lnTo>
                    <a:pt x="356869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276577" y="2391409"/>
            <a:ext cx="6915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H2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281747" y="2128837"/>
            <a:ext cx="2404110" cy="695325"/>
            <a:chOff x="1281747" y="2128837"/>
            <a:chExt cx="2404110" cy="695325"/>
          </a:xfrm>
        </p:grpSpPr>
        <p:sp>
          <p:nvSpPr>
            <p:cNvPr id="17" name="object 17"/>
            <p:cNvSpPr/>
            <p:nvPr/>
          </p:nvSpPr>
          <p:spPr>
            <a:xfrm>
              <a:off x="1286510" y="2590800"/>
              <a:ext cx="2379980" cy="228600"/>
            </a:xfrm>
            <a:custGeom>
              <a:avLst/>
              <a:gdLst/>
              <a:ahLst/>
              <a:cxnLst/>
              <a:rect l="l" t="t" r="r" b="b"/>
              <a:pathLst>
                <a:path w="2379979" h="228600">
                  <a:moveTo>
                    <a:pt x="0" y="228600"/>
                  </a:moveTo>
                  <a:lnTo>
                    <a:pt x="2379979" y="228600"/>
                  </a:lnTo>
                </a:path>
                <a:path w="2379979"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66489" y="2598419"/>
              <a:ext cx="0" cy="220979"/>
            </a:xfrm>
            <a:custGeom>
              <a:avLst/>
              <a:gdLst/>
              <a:ahLst/>
              <a:cxnLst/>
              <a:rect l="l" t="t" r="r" b="b"/>
              <a:pathLst>
                <a:path h="220980">
                  <a:moveTo>
                    <a:pt x="0" y="0"/>
                  </a:moveTo>
                  <a:lnTo>
                    <a:pt x="0" y="22097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981200" y="2133600"/>
              <a:ext cx="1695450" cy="228600"/>
            </a:xfrm>
            <a:custGeom>
              <a:avLst/>
              <a:gdLst/>
              <a:ahLst/>
              <a:cxnLst/>
              <a:rect l="l" t="t" r="r" b="b"/>
              <a:pathLst>
                <a:path w="1695450" h="228600">
                  <a:moveTo>
                    <a:pt x="0" y="0"/>
                  </a:moveTo>
                  <a:lnTo>
                    <a:pt x="1695450" y="0"/>
                  </a:lnTo>
                </a:path>
                <a:path w="1695450" h="228600">
                  <a:moveTo>
                    <a:pt x="0" y="0"/>
                  </a:moveTo>
                  <a:lnTo>
                    <a:pt x="0" y="228600"/>
                  </a:lnTo>
                </a:path>
                <a:path w="1695450" h="228600">
                  <a:moveTo>
                    <a:pt x="1695450" y="0"/>
                  </a:moveTo>
                  <a:lnTo>
                    <a:pt x="169545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71800" y="2362200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713739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3739" y="23622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971800" y="2362200"/>
            <a:ext cx="709295" cy="232410"/>
          </a:xfrm>
          <a:prstGeom prst="rect">
            <a:avLst/>
          </a:prstGeom>
          <a:ln w="9344">
            <a:solidFill>
              <a:srgbClr val="FFFFFF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06270" y="1436370"/>
            <a:ext cx="1328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network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872037" y="1900237"/>
            <a:ext cx="2689225" cy="1165225"/>
            <a:chOff x="4872037" y="1900237"/>
            <a:chExt cx="2689225" cy="1165225"/>
          </a:xfrm>
        </p:grpSpPr>
        <p:sp>
          <p:nvSpPr>
            <p:cNvPr id="24" name="object 24"/>
            <p:cNvSpPr/>
            <p:nvPr/>
          </p:nvSpPr>
          <p:spPr>
            <a:xfrm>
              <a:off x="4889500" y="3048000"/>
              <a:ext cx="2667000" cy="12700"/>
            </a:xfrm>
            <a:custGeom>
              <a:avLst/>
              <a:gdLst/>
              <a:ahLst/>
              <a:cxnLst/>
              <a:rect l="l" t="t" r="r" b="b"/>
              <a:pathLst>
                <a:path w="2667000" h="12700">
                  <a:moveTo>
                    <a:pt x="0" y="12700"/>
                  </a:moveTo>
                  <a:lnTo>
                    <a:pt x="2667000" y="127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889500" y="19177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8768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2667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6670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8768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150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150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724638" y="2387600"/>
            <a:ext cx="9766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4986654" y="2357754"/>
            <a:ext cx="722630" cy="245110"/>
            <a:chOff x="4986654" y="2357754"/>
            <a:chExt cx="722630" cy="245110"/>
          </a:xfrm>
        </p:grpSpPr>
        <p:sp>
          <p:nvSpPr>
            <p:cNvPr id="32" name="object 32"/>
            <p:cNvSpPr/>
            <p:nvPr/>
          </p:nvSpPr>
          <p:spPr>
            <a:xfrm>
              <a:off x="4991099" y="236219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713739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3739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991099" y="236219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356870" y="236220"/>
                  </a:moveTo>
                  <a:lnTo>
                    <a:pt x="318770" y="236220"/>
                  </a:lnTo>
                </a:path>
                <a:path w="713739" h="236219">
                  <a:moveTo>
                    <a:pt x="290829" y="236220"/>
                  </a:moveTo>
                  <a:lnTo>
                    <a:pt x="252729" y="236220"/>
                  </a:lnTo>
                </a:path>
                <a:path w="713739" h="236219">
                  <a:moveTo>
                    <a:pt x="224789" y="236220"/>
                  </a:moveTo>
                  <a:lnTo>
                    <a:pt x="186689" y="236220"/>
                  </a:lnTo>
                </a:path>
                <a:path w="713739" h="236219">
                  <a:moveTo>
                    <a:pt x="158750" y="236220"/>
                  </a:moveTo>
                  <a:lnTo>
                    <a:pt x="120650" y="236220"/>
                  </a:lnTo>
                </a:path>
                <a:path w="713739" h="236219">
                  <a:moveTo>
                    <a:pt x="92710" y="236220"/>
                  </a:moveTo>
                  <a:lnTo>
                    <a:pt x="54610" y="236220"/>
                  </a:lnTo>
                </a:path>
                <a:path w="713739" h="236219">
                  <a:moveTo>
                    <a:pt x="25400" y="236220"/>
                  </a:moveTo>
                  <a:lnTo>
                    <a:pt x="0" y="236220"/>
                  </a:lnTo>
                  <a:lnTo>
                    <a:pt x="0" y="224789"/>
                  </a:lnTo>
                </a:path>
                <a:path w="713739" h="236219">
                  <a:moveTo>
                    <a:pt x="0" y="196850"/>
                  </a:moveTo>
                  <a:lnTo>
                    <a:pt x="0" y="158750"/>
                  </a:lnTo>
                </a:path>
                <a:path w="713739" h="236219">
                  <a:moveTo>
                    <a:pt x="0" y="129539"/>
                  </a:moveTo>
                  <a:lnTo>
                    <a:pt x="0" y="92710"/>
                  </a:lnTo>
                </a:path>
                <a:path w="713739" h="236219">
                  <a:moveTo>
                    <a:pt x="0" y="63500"/>
                  </a:moveTo>
                  <a:lnTo>
                    <a:pt x="0" y="26670"/>
                  </a:lnTo>
                </a:path>
                <a:path w="713739" h="236219">
                  <a:moveTo>
                    <a:pt x="2539" y="0"/>
                  </a:moveTo>
                  <a:lnTo>
                    <a:pt x="39370" y="0"/>
                  </a:lnTo>
                </a:path>
                <a:path w="713739" h="236219">
                  <a:moveTo>
                    <a:pt x="68579" y="0"/>
                  </a:moveTo>
                  <a:lnTo>
                    <a:pt x="106679" y="0"/>
                  </a:lnTo>
                </a:path>
                <a:path w="713739" h="236219">
                  <a:moveTo>
                    <a:pt x="134620" y="0"/>
                  </a:moveTo>
                  <a:lnTo>
                    <a:pt x="172720" y="0"/>
                  </a:lnTo>
                </a:path>
                <a:path w="713739" h="236219">
                  <a:moveTo>
                    <a:pt x="200660" y="0"/>
                  </a:moveTo>
                  <a:lnTo>
                    <a:pt x="238760" y="0"/>
                  </a:lnTo>
                </a:path>
                <a:path w="713739" h="236219">
                  <a:moveTo>
                    <a:pt x="266700" y="0"/>
                  </a:moveTo>
                  <a:lnTo>
                    <a:pt x="304800" y="0"/>
                  </a:lnTo>
                </a:path>
                <a:path w="713739" h="236219">
                  <a:moveTo>
                    <a:pt x="332739" y="0"/>
                  </a:moveTo>
                  <a:lnTo>
                    <a:pt x="370839" y="0"/>
                  </a:lnTo>
                </a:path>
                <a:path w="713739" h="236219">
                  <a:moveTo>
                    <a:pt x="400050" y="0"/>
                  </a:moveTo>
                  <a:lnTo>
                    <a:pt x="436879" y="0"/>
                  </a:lnTo>
                </a:path>
                <a:path w="713739" h="236219">
                  <a:moveTo>
                    <a:pt x="466089" y="0"/>
                  </a:moveTo>
                  <a:lnTo>
                    <a:pt x="504189" y="0"/>
                  </a:lnTo>
                </a:path>
                <a:path w="713739" h="236219">
                  <a:moveTo>
                    <a:pt x="532129" y="0"/>
                  </a:moveTo>
                  <a:lnTo>
                    <a:pt x="570229" y="0"/>
                  </a:lnTo>
                </a:path>
                <a:path w="713739" h="236219">
                  <a:moveTo>
                    <a:pt x="598170" y="0"/>
                  </a:moveTo>
                  <a:lnTo>
                    <a:pt x="636270" y="0"/>
                  </a:lnTo>
                </a:path>
                <a:path w="713739" h="236219">
                  <a:moveTo>
                    <a:pt x="664210" y="0"/>
                  </a:moveTo>
                  <a:lnTo>
                    <a:pt x="702310" y="0"/>
                  </a:lnTo>
                </a:path>
                <a:path w="713739" h="236219">
                  <a:moveTo>
                    <a:pt x="713739" y="16510"/>
                  </a:moveTo>
                  <a:lnTo>
                    <a:pt x="713739" y="54610"/>
                  </a:lnTo>
                </a:path>
                <a:path w="713739" h="236219">
                  <a:moveTo>
                    <a:pt x="713739" y="82550"/>
                  </a:moveTo>
                  <a:lnTo>
                    <a:pt x="713739" y="120650"/>
                  </a:lnTo>
                </a:path>
                <a:path w="713739" h="236219">
                  <a:moveTo>
                    <a:pt x="713739" y="148589"/>
                  </a:moveTo>
                  <a:lnTo>
                    <a:pt x="713739" y="186689"/>
                  </a:lnTo>
                </a:path>
                <a:path w="713739" h="236219">
                  <a:moveTo>
                    <a:pt x="713739" y="214629"/>
                  </a:moveTo>
                  <a:lnTo>
                    <a:pt x="713739" y="236220"/>
                  </a:lnTo>
                  <a:lnTo>
                    <a:pt x="698500" y="236220"/>
                  </a:lnTo>
                </a:path>
                <a:path w="713739" h="236219">
                  <a:moveTo>
                    <a:pt x="669289" y="236220"/>
                  </a:moveTo>
                  <a:lnTo>
                    <a:pt x="631189" y="236220"/>
                  </a:lnTo>
                </a:path>
                <a:path w="713739" h="236219">
                  <a:moveTo>
                    <a:pt x="603250" y="236220"/>
                  </a:moveTo>
                  <a:lnTo>
                    <a:pt x="565150" y="236220"/>
                  </a:lnTo>
                </a:path>
                <a:path w="713739" h="236219">
                  <a:moveTo>
                    <a:pt x="537210" y="236220"/>
                  </a:moveTo>
                  <a:lnTo>
                    <a:pt x="499110" y="236220"/>
                  </a:lnTo>
                </a:path>
                <a:path w="713739" h="236219">
                  <a:moveTo>
                    <a:pt x="471170" y="236220"/>
                  </a:moveTo>
                  <a:lnTo>
                    <a:pt x="433070" y="236220"/>
                  </a:lnTo>
                </a:path>
                <a:path w="713739" h="236219">
                  <a:moveTo>
                    <a:pt x="405129" y="236220"/>
                  </a:moveTo>
                  <a:lnTo>
                    <a:pt x="367029" y="23622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010263" y="2391409"/>
            <a:ext cx="6953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H2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015547" y="2128837"/>
            <a:ext cx="2404110" cy="695325"/>
            <a:chOff x="5015547" y="2128837"/>
            <a:chExt cx="2404110" cy="695325"/>
          </a:xfrm>
        </p:grpSpPr>
        <p:sp>
          <p:nvSpPr>
            <p:cNvPr id="36" name="object 36"/>
            <p:cNvSpPr/>
            <p:nvPr/>
          </p:nvSpPr>
          <p:spPr>
            <a:xfrm>
              <a:off x="5020309" y="2590800"/>
              <a:ext cx="2379980" cy="228600"/>
            </a:xfrm>
            <a:custGeom>
              <a:avLst/>
              <a:gdLst/>
              <a:ahLst/>
              <a:cxnLst/>
              <a:rect l="l" t="t" r="r" b="b"/>
              <a:pathLst>
                <a:path w="2379979" h="228600">
                  <a:moveTo>
                    <a:pt x="0" y="228600"/>
                  </a:moveTo>
                  <a:lnTo>
                    <a:pt x="2379980" y="228600"/>
                  </a:lnTo>
                </a:path>
                <a:path w="2379979"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400289" y="2598419"/>
              <a:ext cx="0" cy="220979"/>
            </a:xfrm>
            <a:custGeom>
              <a:avLst/>
              <a:gdLst/>
              <a:ahLst/>
              <a:cxnLst/>
              <a:rect l="l" t="t" r="r" b="b"/>
              <a:pathLst>
                <a:path h="220980">
                  <a:moveTo>
                    <a:pt x="0" y="0"/>
                  </a:moveTo>
                  <a:lnTo>
                    <a:pt x="0" y="22097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14999" y="21336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0"/>
                  </a:moveTo>
                  <a:lnTo>
                    <a:pt x="990600" y="0"/>
                  </a:lnTo>
                </a:path>
                <a:path w="990600" h="228600">
                  <a:moveTo>
                    <a:pt x="0" y="0"/>
                  </a:moveTo>
                  <a:lnTo>
                    <a:pt x="0" y="228600"/>
                  </a:lnTo>
                </a:path>
                <a:path w="990600" h="228600">
                  <a:moveTo>
                    <a:pt x="990600" y="0"/>
                  </a:moveTo>
                  <a:lnTo>
                    <a:pt x="990600" y="228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705599" y="2362200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40" h="236219">
                  <a:moveTo>
                    <a:pt x="71374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3740" y="23622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705599" y="2566669"/>
              <a:ext cx="692150" cy="31750"/>
            </a:xfrm>
            <a:custGeom>
              <a:avLst/>
              <a:gdLst/>
              <a:ahLst/>
              <a:cxnLst/>
              <a:rect l="l" t="t" r="r" b="b"/>
              <a:pathLst>
                <a:path w="692150" h="31750">
                  <a:moveTo>
                    <a:pt x="379729" y="31750"/>
                  </a:moveTo>
                  <a:lnTo>
                    <a:pt x="356870" y="31750"/>
                  </a:lnTo>
                  <a:lnTo>
                    <a:pt x="280670" y="31750"/>
                  </a:lnTo>
                </a:path>
                <a:path w="692150" h="31750">
                  <a:moveTo>
                    <a:pt x="252729" y="31750"/>
                  </a:moveTo>
                  <a:lnTo>
                    <a:pt x="176529" y="31750"/>
                  </a:lnTo>
                </a:path>
                <a:path w="692150" h="31750">
                  <a:moveTo>
                    <a:pt x="148590" y="31750"/>
                  </a:moveTo>
                  <a:lnTo>
                    <a:pt x="72390" y="31750"/>
                  </a:lnTo>
                </a:path>
                <a:path w="692150" h="31750">
                  <a:moveTo>
                    <a:pt x="44450" y="31750"/>
                  </a:moveTo>
                  <a:lnTo>
                    <a:pt x="0" y="31750"/>
                  </a:lnTo>
                  <a:lnTo>
                    <a:pt x="0" y="0"/>
                  </a:lnTo>
                </a:path>
                <a:path w="692150" h="31750">
                  <a:moveTo>
                    <a:pt x="692150" y="31750"/>
                  </a:moveTo>
                  <a:lnTo>
                    <a:pt x="617220" y="31750"/>
                  </a:lnTo>
                </a:path>
                <a:path w="692150" h="31750">
                  <a:moveTo>
                    <a:pt x="588009" y="31750"/>
                  </a:moveTo>
                  <a:lnTo>
                    <a:pt x="511809" y="31750"/>
                  </a:lnTo>
                </a:path>
                <a:path w="692150" h="31750">
                  <a:moveTo>
                    <a:pt x="483870" y="31750"/>
                  </a:moveTo>
                  <a:lnTo>
                    <a:pt x="407670" y="317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705600" y="2362200"/>
            <a:ext cx="704215" cy="228600"/>
          </a:xfrm>
          <a:prstGeom prst="rect">
            <a:avLst/>
          </a:prstGeom>
          <a:ln w="8890">
            <a:solidFill>
              <a:srgbClr val="FFFFFF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40070" y="1436370"/>
            <a:ext cx="1151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06270" y="3387090"/>
            <a:ext cx="1168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physical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15000" y="3387090"/>
            <a:ext cx="1346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physical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7469" y="2320290"/>
            <a:ext cx="990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Data link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697469" y="2320290"/>
            <a:ext cx="990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Data link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6086247" y="1618387"/>
            <a:ext cx="389255" cy="1791335"/>
            <a:chOff x="6086247" y="1618387"/>
            <a:chExt cx="389255" cy="1791335"/>
          </a:xfrm>
        </p:grpSpPr>
        <p:sp>
          <p:nvSpPr>
            <p:cNvPr id="48" name="object 48"/>
            <p:cNvSpPr/>
            <p:nvPr/>
          </p:nvSpPr>
          <p:spPr>
            <a:xfrm>
              <a:off x="6242049" y="2790189"/>
              <a:ext cx="228600" cy="612140"/>
            </a:xfrm>
            <a:custGeom>
              <a:avLst/>
              <a:gdLst/>
              <a:ahLst/>
              <a:cxnLst/>
              <a:rect l="l" t="t" r="r" b="b"/>
              <a:pathLst>
                <a:path w="228600" h="612139">
                  <a:moveTo>
                    <a:pt x="107950" y="0"/>
                  </a:moveTo>
                  <a:lnTo>
                    <a:pt x="0" y="157480"/>
                  </a:lnTo>
                  <a:lnTo>
                    <a:pt x="57150" y="154939"/>
                  </a:lnTo>
                  <a:lnTo>
                    <a:pt x="76200" y="612139"/>
                  </a:lnTo>
                  <a:lnTo>
                    <a:pt x="190500" y="608330"/>
                  </a:lnTo>
                  <a:lnTo>
                    <a:pt x="171450" y="149860"/>
                  </a:lnTo>
                  <a:lnTo>
                    <a:pt x="228600" y="14732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42049" y="2785109"/>
              <a:ext cx="228600" cy="619760"/>
            </a:xfrm>
            <a:custGeom>
              <a:avLst/>
              <a:gdLst/>
              <a:ahLst/>
              <a:cxnLst/>
              <a:rect l="l" t="t" r="r" b="b"/>
              <a:pathLst>
                <a:path w="228600" h="619760">
                  <a:moveTo>
                    <a:pt x="190500" y="613410"/>
                  </a:moveTo>
                  <a:lnTo>
                    <a:pt x="171450" y="154939"/>
                  </a:lnTo>
                  <a:lnTo>
                    <a:pt x="228600" y="152400"/>
                  </a:lnTo>
                  <a:lnTo>
                    <a:pt x="107950" y="5079"/>
                  </a:lnTo>
                  <a:lnTo>
                    <a:pt x="0" y="162560"/>
                  </a:lnTo>
                  <a:lnTo>
                    <a:pt x="57150" y="160019"/>
                  </a:lnTo>
                  <a:lnTo>
                    <a:pt x="76200" y="617219"/>
                  </a:lnTo>
                  <a:lnTo>
                    <a:pt x="190500" y="613410"/>
                  </a:lnTo>
                  <a:close/>
                </a:path>
                <a:path w="228600" h="619760">
                  <a:moveTo>
                    <a:pt x="222250" y="0"/>
                  </a:moveTo>
                  <a:lnTo>
                    <a:pt x="222250" y="0"/>
                  </a:lnTo>
                </a:path>
                <a:path w="228600" h="619760">
                  <a:moveTo>
                    <a:pt x="19050" y="619760"/>
                  </a:moveTo>
                  <a:lnTo>
                    <a:pt x="19050" y="6197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090919" y="1628139"/>
              <a:ext cx="224790" cy="497840"/>
            </a:xfrm>
            <a:custGeom>
              <a:avLst/>
              <a:gdLst/>
              <a:ahLst/>
              <a:cxnLst/>
              <a:rect l="l" t="t" r="r" b="b"/>
              <a:pathLst>
                <a:path w="224789" h="497839">
                  <a:moveTo>
                    <a:pt x="106679" y="0"/>
                  </a:moveTo>
                  <a:lnTo>
                    <a:pt x="0" y="129539"/>
                  </a:lnTo>
                  <a:lnTo>
                    <a:pt x="55879" y="127000"/>
                  </a:lnTo>
                  <a:lnTo>
                    <a:pt x="71119" y="497839"/>
                  </a:lnTo>
                  <a:lnTo>
                    <a:pt x="184150" y="492760"/>
                  </a:lnTo>
                  <a:lnTo>
                    <a:pt x="168909" y="121920"/>
                  </a:lnTo>
                  <a:lnTo>
                    <a:pt x="224789" y="119380"/>
                  </a:lnTo>
                  <a:lnTo>
                    <a:pt x="10667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090919" y="1623059"/>
              <a:ext cx="224790" cy="505459"/>
            </a:xfrm>
            <a:custGeom>
              <a:avLst/>
              <a:gdLst/>
              <a:ahLst/>
              <a:cxnLst/>
              <a:rect l="l" t="t" r="r" b="b"/>
              <a:pathLst>
                <a:path w="224789" h="505460">
                  <a:moveTo>
                    <a:pt x="184150" y="497839"/>
                  </a:moveTo>
                  <a:lnTo>
                    <a:pt x="168909" y="127000"/>
                  </a:lnTo>
                  <a:lnTo>
                    <a:pt x="224789" y="124460"/>
                  </a:lnTo>
                  <a:lnTo>
                    <a:pt x="106679" y="5079"/>
                  </a:lnTo>
                  <a:lnTo>
                    <a:pt x="0" y="134619"/>
                  </a:lnTo>
                  <a:lnTo>
                    <a:pt x="55879" y="132079"/>
                  </a:lnTo>
                  <a:lnTo>
                    <a:pt x="71119" y="502919"/>
                  </a:lnTo>
                  <a:lnTo>
                    <a:pt x="184150" y="497839"/>
                  </a:lnTo>
                  <a:close/>
                </a:path>
                <a:path w="224789" h="505460">
                  <a:moveTo>
                    <a:pt x="219709" y="0"/>
                  </a:moveTo>
                  <a:lnTo>
                    <a:pt x="219709" y="0"/>
                  </a:lnTo>
                </a:path>
                <a:path w="224789" h="505460">
                  <a:moveTo>
                    <a:pt x="15239" y="505460"/>
                  </a:moveTo>
                  <a:lnTo>
                    <a:pt x="15239" y="5054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2362607" y="1665377"/>
            <a:ext cx="546735" cy="1697355"/>
            <a:chOff x="2362607" y="1665377"/>
            <a:chExt cx="546735" cy="1697355"/>
          </a:xfrm>
        </p:grpSpPr>
        <p:sp>
          <p:nvSpPr>
            <p:cNvPr id="53" name="object 53"/>
            <p:cNvSpPr/>
            <p:nvPr/>
          </p:nvSpPr>
          <p:spPr>
            <a:xfrm>
              <a:off x="2367280" y="2816859"/>
              <a:ext cx="228600" cy="535940"/>
            </a:xfrm>
            <a:custGeom>
              <a:avLst/>
              <a:gdLst/>
              <a:ahLst/>
              <a:cxnLst/>
              <a:rect l="l" t="t" r="r" b="b"/>
              <a:pathLst>
                <a:path w="228600" h="535939">
                  <a:moveTo>
                    <a:pt x="154939" y="0"/>
                  </a:moveTo>
                  <a:lnTo>
                    <a:pt x="36830" y="5079"/>
                  </a:lnTo>
                  <a:lnTo>
                    <a:pt x="55880" y="439419"/>
                  </a:lnTo>
                  <a:lnTo>
                    <a:pt x="0" y="441960"/>
                  </a:lnTo>
                  <a:lnTo>
                    <a:pt x="118109" y="535939"/>
                  </a:lnTo>
                  <a:lnTo>
                    <a:pt x="228600" y="431800"/>
                  </a:lnTo>
                  <a:lnTo>
                    <a:pt x="172719" y="434339"/>
                  </a:lnTo>
                  <a:lnTo>
                    <a:pt x="15493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367280" y="2814319"/>
              <a:ext cx="228600" cy="543560"/>
            </a:xfrm>
            <a:custGeom>
              <a:avLst/>
              <a:gdLst/>
              <a:ahLst/>
              <a:cxnLst/>
              <a:rect l="l" t="t" r="r" b="b"/>
              <a:pathLst>
                <a:path w="228600" h="543560">
                  <a:moveTo>
                    <a:pt x="154939" y="2539"/>
                  </a:moveTo>
                  <a:lnTo>
                    <a:pt x="172719" y="436879"/>
                  </a:lnTo>
                  <a:lnTo>
                    <a:pt x="228600" y="434339"/>
                  </a:lnTo>
                  <a:lnTo>
                    <a:pt x="118109" y="538479"/>
                  </a:lnTo>
                  <a:lnTo>
                    <a:pt x="0" y="444500"/>
                  </a:lnTo>
                  <a:lnTo>
                    <a:pt x="55880" y="441959"/>
                  </a:lnTo>
                  <a:lnTo>
                    <a:pt x="36830" y="7619"/>
                  </a:lnTo>
                  <a:lnTo>
                    <a:pt x="154939" y="2539"/>
                  </a:lnTo>
                  <a:close/>
                </a:path>
                <a:path w="228600" h="543560">
                  <a:moveTo>
                    <a:pt x="209550" y="0"/>
                  </a:moveTo>
                  <a:lnTo>
                    <a:pt x="209550" y="0"/>
                  </a:lnTo>
                </a:path>
                <a:path w="228600" h="543560">
                  <a:moveTo>
                    <a:pt x="3809" y="543559"/>
                  </a:moveTo>
                  <a:lnTo>
                    <a:pt x="3809" y="54355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675890" y="1672589"/>
              <a:ext cx="228600" cy="459740"/>
            </a:xfrm>
            <a:custGeom>
              <a:avLst/>
              <a:gdLst/>
              <a:ahLst/>
              <a:cxnLst/>
              <a:rect l="l" t="t" r="r" b="b"/>
              <a:pathLst>
                <a:path w="228600" h="459739">
                  <a:moveTo>
                    <a:pt x="157480" y="0"/>
                  </a:moveTo>
                  <a:lnTo>
                    <a:pt x="39370" y="5080"/>
                  </a:lnTo>
                  <a:lnTo>
                    <a:pt x="55880" y="377189"/>
                  </a:lnTo>
                  <a:lnTo>
                    <a:pt x="0" y="379730"/>
                  </a:lnTo>
                  <a:lnTo>
                    <a:pt x="118110" y="459739"/>
                  </a:lnTo>
                  <a:lnTo>
                    <a:pt x="228600" y="369570"/>
                  </a:lnTo>
                  <a:lnTo>
                    <a:pt x="173990" y="372110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675890" y="1670049"/>
              <a:ext cx="228600" cy="467359"/>
            </a:xfrm>
            <a:custGeom>
              <a:avLst/>
              <a:gdLst/>
              <a:ahLst/>
              <a:cxnLst/>
              <a:rect l="l" t="t" r="r" b="b"/>
              <a:pathLst>
                <a:path w="228600" h="467360">
                  <a:moveTo>
                    <a:pt x="157480" y="2539"/>
                  </a:moveTo>
                  <a:lnTo>
                    <a:pt x="173990" y="374650"/>
                  </a:lnTo>
                  <a:lnTo>
                    <a:pt x="228600" y="372110"/>
                  </a:lnTo>
                  <a:lnTo>
                    <a:pt x="118110" y="462279"/>
                  </a:lnTo>
                  <a:lnTo>
                    <a:pt x="0" y="382270"/>
                  </a:lnTo>
                  <a:lnTo>
                    <a:pt x="55880" y="379729"/>
                  </a:lnTo>
                  <a:lnTo>
                    <a:pt x="39370" y="7620"/>
                  </a:lnTo>
                  <a:lnTo>
                    <a:pt x="157480" y="2539"/>
                  </a:lnTo>
                  <a:close/>
                </a:path>
                <a:path w="228600" h="467360">
                  <a:moveTo>
                    <a:pt x="213360" y="0"/>
                  </a:moveTo>
                  <a:lnTo>
                    <a:pt x="213360" y="0"/>
                  </a:lnTo>
                </a:path>
                <a:path w="228600" h="467360">
                  <a:moveTo>
                    <a:pt x="3810" y="467360"/>
                  </a:moveTo>
                  <a:lnTo>
                    <a:pt x="3810" y="4673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3919" y="299720"/>
            <a:ext cx="737425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170" dirty="0">
                <a:solidFill>
                  <a:srgbClr val="FF0000"/>
                </a:solidFill>
              </a:rPr>
              <a:t>NETWORK </a:t>
            </a:r>
            <a:r>
              <a:rPr sz="3400" spc="-100" dirty="0">
                <a:solidFill>
                  <a:srgbClr val="FF0000"/>
                </a:solidFill>
              </a:rPr>
              <a:t>LAYER </a:t>
            </a:r>
            <a:r>
              <a:rPr sz="1700" spc="-55" dirty="0">
                <a:solidFill>
                  <a:srgbClr val="FF0000"/>
                </a:solidFill>
              </a:rPr>
              <a:t>(SOURCE </a:t>
            </a:r>
            <a:r>
              <a:rPr sz="1700" spc="-10" dirty="0">
                <a:solidFill>
                  <a:srgbClr val="FF0000"/>
                </a:solidFill>
              </a:rPr>
              <a:t>TO</a:t>
            </a:r>
            <a:r>
              <a:rPr sz="1700" spc="75" dirty="0">
                <a:solidFill>
                  <a:srgbClr val="FF0000"/>
                </a:solidFill>
              </a:rPr>
              <a:t> </a:t>
            </a:r>
            <a:r>
              <a:rPr sz="1700" spc="-75" dirty="0">
                <a:solidFill>
                  <a:srgbClr val="FF0000"/>
                </a:solidFill>
              </a:rPr>
              <a:t>DESTINATION)</a:t>
            </a:r>
            <a:endParaRPr sz="1700"/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1138237" y="1900237"/>
            <a:ext cx="2689225" cy="1165225"/>
            <a:chOff x="1138237" y="1900237"/>
            <a:chExt cx="2689225" cy="1165225"/>
          </a:xfrm>
        </p:grpSpPr>
        <p:sp>
          <p:nvSpPr>
            <p:cNvPr id="4" name="object 4"/>
            <p:cNvSpPr/>
            <p:nvPr/>
          </p:nvSpPr>
          <p:spPr>
            <a:xfrm>
              <a:off x="1155700" y="3048000"/>
              <a:ext cx="2667000" cy="12700"/>
            </a:xfrm>
            <a:custGeom>
              <a:avLst/>
              <a:gdLst/>
              <a:ahLst/>
              <a:cxnLst/>
              <a:rect l="l" t="t" r="r" b="b"/>
              <a:pathLst>
                <a:path w="2667000" h="12700">
                  <a:moveTo>
                    <a:pt x="0" y="12700"/>
                  </a:moveTo>
                  <a:lnTo>
                    <a:pt x="2667000" y="127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55700" y="19177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430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2667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6670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190500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812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81200" y="236220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85872" y="2387600"/>
            <a:ext cx="9817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52537" y="2357437"/>
            <a:ext cx="724535" cy="245745"/>
            <a:chOff x="1252537" y="2357437"/>
            <a:chExt cx="724535" cy="245745"/>
          </a:xfrm>
        </p:grpSpPr>
        <p:sp>
          <p:nvSpPr>
            <p:cNvPr id="12" name="object 12"/>
            <p:cNvSpPr/>
            <p:nvPr/>
          </p:nvSpPr>
          <p:spPr>
            <a:xfrm>
              <a:off x="1257300" y="2362200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715010" y="0"/>
                  </a:moveTo>
                  <a:lnTo>
                    <a:pt x="0" y="0"/>
                  </a:lnTo>
                  <a:lnTo>
                    <a:pt x="0" y="236220"/>
                  </a:lnTo>
                  <a:lnTo>
                    <a:pt x="715010" y="23622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57300" y="2362200"/>
              <a:ext cx="715010" cy="236220"/>
            </a:xfrm>
            <a:custGeom>
              <a:avLst/>
              <a:gdLst/>
              <a:ahLst/>
              <a:cxnLst/>
              <a:rect l="l" t="t" r="r" b="b"/>
              <a:pathLst>
                <a:path w="715010" h="236219">
                  <a:moveTo>
                    <a:pt x="356869" y="236220"/>
                  </a:moveTo>
                  <a:lnTo>
                    <a:pt x="0" y="236220"/>
                  </a:lnTo>
                  <a:lnTo>
                    <a:pt x="0" y="0"/>
                  </a:lnTo>
                  <a:lnTo>
                    <a:pt x="715010" y="0"/>
                  </a:lnTo>
                  <a:lnTo>
                    <a:pt x="715010" y="236220"/>
                  </a:lnTo>
                  <a:lnTo>
                    <a:pt x="356869" y="23622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261972" y="2391409"/>
            <a:ext cx="7061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57300" y="2133600"/>
            <a:ext cx="1714500" cy="685800"/>
          </a:xfrm>
          <a:custGeom>
            <a:avLst/>
            <a:gdLst/>
            <a:ahLst/>
            <a:cxnLst/>
            <a:rect l="l" t="t" r="r" b="b"/>
            <a:pathLst>
              <a:path w="1714500" h="685800">
                <a:moveTo>
                  <a:pt x="0" y="685800"/>
                </a:moveTo>
                <a:lnTo>
                  <a:pt x="1686560" y="685800"/>
                </a:lnTo>
              </a:path>
              <a:path w="1714500" h="685800">
                <a:moveTo>
                  <a:pt x="0" y="685800"/>
                </a:moveTo>
                <a:lnTo>
                  <a:pt x="0" y="457200"/>
                </a:lnTo>
              </a:path>
              <a:path w="1714500" h="685800">
                <a:moveTo>
                  <a:pt x="1686560" y="685800"/>
                </a:moveTo>
                <a:lnTo>
                  <a:pt x="1686560" y="457200"/>
                </a:lnTo>
              </a:path>
              <a:path w="1714500" h="685800">
                <a:moveTo>
                  <a:pt x="723900" y="0"/>
                </a:moveTo>
                <a:lnTo>
                  <a:pt x="1714500" y="0"/>
                </a:lnTo>
              </a:path>
              <a:path w="1714500" h="685800">
                <a:moveTo>
                  <a:pt x="723900" y="0"/>
                </a:moveTo>
                <a:lnTo>
                  <a:pt x="723900" y="228600"/>
                </a:lnTo>
              </a:path>
              <a:path w="1714500" h="685800">
                <a:moveTo>
                  <a:pt x="1714500" y="0"/>
                </a:moveTo>
                <a:lnTo>
                  <a:pt x="1714500" y="22860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121660" y="2391409"/>
            <a:ext cx="414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1000" spc="5" dirty="0">
                <a:solidFill>
                  <a:srgbClr val="FFFFFF"/>
                </a:solidFill>
                <a:latin typeface="Arial"/>
                <a:cs typeface="Arial"/>
              </a:rPr>
              <a:t>ck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06270" y="1436370"/>
            <a:ext cx="13982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transport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329237" y="1869757"/>
            <a:ext cx="2689225" cy="1165225"/>
            <a:chOff x="5329237" y="1869757"/>
            <a:chExt cx="2689225" cy="1165225"/>
          </a:xfrm>
        </p:grpSpPr>
        <p:sp>
          <p:nvSpPr>
            <p:cNvPr id="19" name="object 19"/>
            <p:cNvSpPr/>
            <p:nvPr/>
          </p:nvSpPr>
          <p:spPr>
            <a:xfrm>
              <a:off x="5346700" y="3017520"/>
              <a:ext cx="2667000" cy="12700"/>
            </a:xfrm>
            <a:custGeom>
              <a:avLst/>
              <a:gdLst/>
              <a:ahLst/>
              <a:cxnLst/>
              <a:rect l="l" t="t" r="r" b="b"/>
              <a:pathLst>
                <a:path w="2667000" h="12700">
                  <a:moveTo>
                    <a:pt x="0" y="12700"/>
                  </a:moveTo>
                  <a:lnTo>
                    <a:pt x="2667000" y="127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46700" y="188722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34000" y="187452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2667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6670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34000" y="1874520"/>
              <a:ext cx="2667000" cy="1143000"/>
            </a:xfrm>
            <a:custGeom>
              <a:avLst/>
              <a:gdLst/>
              <a:ahLst/>
              <a:cxnLst/>
              <a:rect l="l" t="t" r="r" b="b"/>
              <a:pathLst>
                <a:path w="2667000" h="1143000">
                  <a:moveTo>
                    <a:pt x="13335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667000" y="0"/>
                  </a:lnTo>
                  <a:lnTo>
                    <a:pt x="2667000" y="1143000"/>
                  </a:lnTo>
                  <a:lnTo>
                    <a:pt x="13335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72200" y="233172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close/>
                </a:path>
              </a:pathLst>
            </a:custGeom>
            <a:solidFill>
              <a:srgbClr val="00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72200" y="2331720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495300" y="228600"/>
                  </a:moveTo>
                  <a:lnTo>
                    <a:pt x="0" y="228600"/>
                  </a:lnTo>
                  <a:lnTo>
                    <a:pt x="0" y="0"/>
                  </a:lnTo>
                  <a:lnTo>
                    <a:pt x="990600" y="0"/>
                  </a:lnTo>
                  <a:lnTo>
                    <a:pt x="990600" y="228600"/>
                  </a:lnTo>
                  <a:lnTo>
                    <a:pt x="495300" y="2286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181838" y="2357120"/>
            <a:ext cx="9766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443854" y="2327275"/>
            <a:ext cx="722630" cy="245110"/>
            <a:chOff x="5443854" y="2327275"/>
            <a:chExt cx="722630" cy="245110"/>
          </a:xfrm>
        </p:grpSpPr>
        <p:sp>
          <p:nvSpPr>
            <p:cNvPr id="27" name="object 27"/>
            <p:cNvSpPr/>
            <p:nvPr/>
          </p:nvSpPr>
          <p:spPr>
            <a:xfrm>
              <a:off x="5448299" y="233171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713739" y="0"/>
                  </a:moveTo>
                  <a:lnTo>
                    <a:pt x="0" y="0"/>
                  </a:lnTo>
                  <a:lnTo>
                    <a:pt x="0" y="236219"/>
                  </a:lnTo>
                  <a:lnTo>
                    <a:pt x="713739" y="236219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48299" y="2331719"/>
              <a:ext cx="713740" cy="236220"/>
            </a:xfrm>
            <a:custGeom>
              <a:avLst/>
              <a:gdLst/>
              <a:ahLst/>
              <a:cxnLst/>
              <a:rect l="l" t="t" r="r" b="b"/>
              <a:pathLst>
                <a:path w="713739" h="236219">
                  <a:moveTo>
                    <a:pt x="379729" y="236219"/>
                  </a:moveTo>
                  <a:lnTo>
                    <a:pt x="356870" y="236219"/>
                  </a:lnTo>
                  <a:lnTo>
                    <a:pt x="280670" y="236219"/>
                  </a:lnTo>
                </a:path>
                <a:path w="713739" h="236219">
                  <a:moveTo>
                    <a:pt x="252729" y="236219"/>
                  </a:moveTo>
                  <a:lnTo>
                    <a:pt x="176529" y="236219"/>
                  </a:lnTo>
                </a:path>
                <a:path w="713739" h="236219">
                  <a:moveTo>
                    <a:pt x="148589" y="236219"/>
                  </a:moveTo>
                  <a:lnTo>
                    <a:pt x="72389" y="236219"/>
                  </a:lnTo>
                </a:path>
                <a:path w="713739" h="236219">
                  <a:moveTo>
                    <a:pt x="44450" y="236219"/>
                  </a:moveTo>
                  <a:lnTo>
                    <a:pt x="0" y="236219"/>
                  </a:lnTo>
                  <a:lnTo>
                    <a:pt x="0" y="204469"/>
                  </a:lnTo>
                </a:path>
                <a:path w="713739" h="236219">
                  <a:moveTo>
                    <a:pt x="0" y="176529"/>
                  </a:moveTo>
                  <a:lnTo>
                    <a:pt x="0" y="100329"/>
                  </a:lnTo>
                </a:path>
                <a:path w="713739" h="236219">
                  <a:moveTo>
                    <a:pt x="0" y="72389"/>
                  </a:moveTo>
                  <a:lnTo>
                    <a:pt x="0" y="0"/>
                  </a:lnTo>
                  <a:lnTo>
                    <a:pt x="3810" y="0"/>
                  </a:lnTo>
                </a:path>
                <a:path w="713739" h="236219">
                  <a:moveTo>
                    <a:pt x="31750" y="0"/>
                  </a:moveTo>
                  <a:lnTo>
                    <a:pt x="107950" y="0"/>
                  </a:lnTo>
                </a:path>
                <a:path w="713739" h="236219">
                  <a:moveTo>
                    <a:pt x="137160" y="0"/>
                  </a:moveTo>
                  <a:lnTo>
                    <a:pt x="212089" y="0"/>
                  </a:lnTo>
                </a:path>
                <a:path w="713739" h="236219">
                  <a:moveTo>
                    <a:pt x="241300" y="0"/>
                  </a:moveTo>
                  <a:lnTo>
                    <a:pt x="317500" y="0"/>
                  </a:lnTo>
                </a:path>
                <a:path w="713739" h="236219">
                  <a:moveTo>
                    <a:pt x="345439" y="0"/>
                  </a:moveTo>
                  <a:lnTo>
                    <a:pt x="421639" y="0"/>
                  </a:lnTo>
                </a:path>
                <a:path w="713739" h="236219">
                  <a:moveTo>
                    <a:pt x="449579" y="0"/>
                  </a:moveTo>
                  <a:lnTo>
                    <a:pt x="525779" y="0"/>
                  </a:lnTo>
                </a:path>
                <a:path w="713739" h="236219">
                  <a:moveTo>
                    <a:pt x="553720" y="0"/>
                  </a:moveTo>
                  <a:lnTo>
                    <a:pt x="629920" y="0"/>
                  </a:lnTo>
                </a:path>
                <a:path w="713739" h="236219">
                  <a:moveTo>
                    <a:pt x="659129" y="0"/>
                  </a:moveTo>
                  <a:lnTo>
                    <a:pt x="713739" y="0"/>
                  </a:lnTo>
                  <a:lnTo>
                    <a:pt x="713739" y="20319"/>
                  </a:lnTo>
                </a:path>
                <a:path w="713739" h="236219">
                  <a:moveTo>
                    <a:pt x="713739" y="49529"/>
                  </a:moveTo>
                  <a:lnTo>
                    <a:pt x="713739" y="124459"/>
                  </a:lnTo>
                </a:path>
                <a:path w="713739" h="236219">
                  <a:moveTo>
                    <a:pt x="713739" y="153669"/>
                  </a:moveTo>
                  <a:lnTo>
                    <a:pt x="713739" y="229869"/>
                  </a:lnTo>
                </a:path>
                <a:path w="713739" h="236219">
                  <a:moveTo>
                    <a:pt x="693420" y="236219"/>
                  </a:moveTo>
                  <a:lnTo>
                    <a:pt x="617220" y="236219"/>
                  </a:lnTo>
                </a:path>
                <a:path w="713739" h="236219">
                  <a:moveTo>
                    <a:pt x="589279" y="236219"/>
                  </a:moveTo>
                  <a:lnTo>
                    <a:pt x="513079" y="236219"/>
                  </a:lnTo>
                </a:path>
                <a:path w="713739" h="236219">
                  <a:moveTo>
                    <a:pt x="483870" y="236219"/>
                  </a:moveTo>
                  <a:lnTo>
                    <a:pt x="408939" y="236219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452745" y="2360929"/>
            <a:ext cx="709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H3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448300" y="2103120"/>
            <a:ext cx="1714500" cy="685800"/>
          </a:xfrm>
          <a:custGeom>
            <a:avLst/>
            <a:gdLst/>
            <a:ahLst/>
            <a:cxnLst/>
            <a:rect l="l" t="t" r="r" b="b"/>
            <a:pathLst>
              <a:path w="1714500" h="685800">
                <a:moveTo>
                  <a:pt x="0" y="685800"/>
                </a:moveTo>
                <a:lnTo>
                  <a:pt x="1685290" y="685800"/>
                </a:lnTo>
              </a:path>
              <a:path w="1714500" h="685800">
                <a:moveTo>
                  <a:pt x="0" y="685800"/>
                </a:moveTo>
                <a:lnTo>
                  <a:pt x="0" y="457200"/>
                </a:lnTo>
              </a:path>
              <a:path w="1714500" h="685800">
                <a:moveTo>
                  <a:pt x="1685290" y="685800"/>
                </a:moveTo>
                <a:lnTo>
                  <a:pt x="1685290" y="457200"/>
                </a:lnTo>
              </a:path>
              <a:path w="1714500" h="685800">
                <a:moveTo>
                  <a:pt x="723900" y="0"/>
                </a:moveTo>
                <a:lnTo>
                  <a:pt x="1714500" y="0"/>
                </a:lnTo>
              </a:path>
              <a:path w="1714500" h="685800">
                <a:moveTo>
                  <a:pt x="723900" y="0"/>
                </a:moveTo>
                <a:lnTo>
                  <a:pt x="723900" y="228600"/>
                </a:lnTo>
              </a:path>
              <a:path w="1714500" h="685800">
                <a:moveTo>
                  <a:pt x="1714500" y="0"/>
                </a:moveTo>
                <a:lnTo>
                  <a:pt x="1714500" y="22860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312659" y="2360929"/>
            <a:ext cx="4146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Packet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97270" y="1405890"/>
            <a:ext cx="12211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transport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4540" y="3387090"/>
            <a:ext cx="7190740" cy="2010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3795">
              <a:lnSpc>
                <a:spcPct val="100000"/>
              </a:lnSpc>
              <a:spcBef>
                <a:spcPts val="100"/>
              </a:spcBef>
              <a:tabLst>
                <a:tab pos="5039995" algn="l"/>
              </a:tabLst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data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link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	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data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link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 dirty="0">
              <a:latin typeface="Arial"/>
              <a:cs typeface="Arial"/>
            </a:endParaRPr>
          </a:p>
          <a:p>
            <a:pPr marL="241300" marR="5080" indent="-228600">
              <a:lnSpc>
                <a:spcPct val="794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spc="20" dirty="0">
                <a:latin typeface="Trebuchet MS"/>
                <a:cs typeface="Trebuchet MS"/>
              </a:rPr>
              <a:t>The</a:t>
            </a:r>
            <a:r>
              <a:rPr sz="1600" spc="-90" dirty="0">
                <a:latin typeface="Trebuchet MS"/>
                <a:cs typeface="Trebuchet MS"/>
              </a:rPr>
              <a:t> </a:t>
            </a:r>
            <a:r>
              <a:rPr sz="1600" spc="20" dirty="0">
                <a:latin typeface="Trebuchet MS"/>
                <a:cs typeface="Trebuchet MS"/>
              </a:rPr>
              <a:t>network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layer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45" dirty="0">
                <a:latin typeface="Trebuchet MS"/>
                <a:cs typeface="Trebuchet MS"/>
              </a:rPr>
              <a:t>is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responsible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Trebuchet MS"/>
                <a:cs typeface="Trebuchet MS"/>
              </a:rPr>
              <a:t>for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the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0" dirty="0">
                <a:latin typeface="Trebuchet MS"/>
                <a:cs typeface="Trebuchet MS"/>
              </a:rPr>
              <a:t>delivery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of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35" dirty="0">
                <a:latin typeface="Trebuchet MS"/>
                <a:cs typeface="Trebuchet MS"/>
              </a:rPr>
              <a:t>individual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30" dirty="0">
                <a:latin typeface="Trebuchet MS"/>
                <a:cs typeface="Trebuchet MS"/>
              </a:rPr>
              <a:t>packets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from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the  </a:t>
            </a:r>
            <a:r>
              <a:rPr sz="1600" spc="40" dirty="0">
                <a:latin typeface="Trebuchet MS"/>
                <a:cs typeface="Trebuchet MS"/>
              </a:rPr>
              <a:t>source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host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to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the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destination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host.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1600" dirty="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spc="50" dirty="0">
                <a:latin typeface="Trebuchet MS"/>
                <a:cs typeface="Trebuchet MS"/>
              </a:rPr>
              <a:t>Concerned:</a:t>
            </a:r>
            <a:endParaRPr sz="16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600" spc="30" dirty="0">
                <a:latin typeface="Trebuchet MS"/>
                <a:cs typeface="Trebuchet MS"/>
              </a:rPr>
              <a:t>Logical </a:t>
            </a:r>
            <a:r>
              <a:rPr sz="1600" spc="50" dirty="0">
                <a:latin typeface="Trebuchet MS"/>
                <a:cs typeface="Trebuchet MS"/>
              </a:rPr>
              <a:t>addressing </a:t>
            </a:r>
            <a:r>
              <a:rPr sz="1600" spc="25" dirty="0">
                <a:latin typeface="Trebuchet MS"/>
                <a:cs typeface="Trebuchet MS"/>
              </a:rPr>
              <a:t>(IP</a:t>
            </a:r>
            <a:r>
              <a:rPr sz="1600" spc="-280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Address)</a:t>
            </a:r>
            <a:endParaRPr sz="16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1600" spc="20" dirty="0">
                <a:latin typeface="Trebuchet MS"/>
                <a:cs typeface="Trebuchet MS"/>
              </a:rPr>
              <a:t>Routing</a:t>
            </a:r>
            <a:r>
              <a:rPr sz="1600" spc="-60" dirty="0">
                <a:latin typeface="Trebuchet MS"/>
                <a:cs typeface="Trebuchet MS"/>
              </a:rPr>
              <a:t> </a:t>
            </a:r>
            <a:r>
              <a:rPr sz="1600" spc="30" dirty="0">
                <a:latin typeface="Trebuchet MS"/>
                <a:cs typeface="Trebuchet MS"/>
              </a:rPr>
              <a:t>(Source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to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destination</a:t>
            </a:r>
            <a:r>
              <a:rPr sz="1600" spc="-65" dirty="0">
                <a:latin typeface="Trebuchet MS"/>
                <a:cs typeface="Trebuchet MS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transmission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15" dirty="0">
                <a:latin typeface="Trebuchet MS"/>
                <a:cs typeface="Trebuchet MS"/>
              </a:rPr>
              <a:t>between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20" dirty="0">
                <a:latin typeface="Trebuchet MS"/>
                <a:cs typeface="Trebuchet MS"/>
              </a:rPr>
              <a:t>networks)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3670" y="2320290"/>
            <a:ext cx="954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78469" y="2320290"/>
            <a:ext cx="9544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313577" y="1589177"/>
            <a:ext cx="466725" cy="1820545"/>
            <a:chOff x="6313577" y="1589177"/>
            <a:chExt cx="466725" cy="1820545"/>
          </a:xfrm>
        </p:grpSpPr>
        <p:sp>
          <p:nvSpPr>
            <p:cNvPr id="37" name="object 37"/>
            <p:cNvSpPr/>
            <p:nvPr/>
          </p:nvSpPr>
          <p:spPr>
            <a:xfrm>
              <a:off x="6318250" y="2790190"/>
              <a:ext cx="228600" cy="612140"/>
            </a:xfrm>
            <a:custGeom>
              <a:avLst/>
              <a:gdLst/>
              <a:ahLst/>
              <a:cxnLst/>
              <a:rect l="l" t="t" r="r" b="b"/>
              <a:pathLst>
                <a:path w="228600" h="612139">
                  <a:moveTo>
                    <a:pt x="107950" y="0"/>
                  </a:moveTo>
                  <a:lnTo>
                    <a:pt x="0" y="157480"/>
                  </a:lnTo>
                  <a:lnTo>
                    <a:pt x="57150" y="154939"/>
                  </a:lnTo>
                  <a:lnTo>
                    <a:pt x="76200" y="612139"/>
                  </a:lnTo>
                  <a:lnTo>
                    <a:pt x="190500" y="608330"/>
                  </a:lnTo>
                  <a:lnTo>
                    <a:pt x="171450" y="149860"/>
                  </a:lnTo>
                  <a:lnTo>
                    <a:pt x="228600" y="14732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318250" y="2785110"/>
              <a:ext cx="228600" cy="619760"/>
            </a:xfrm>
            <a:custGeom>
              <a:avLst/>
              <a:gdLst/>
              <a:ahLst/>
              <a:cxnLst/>
              <a:rect l="l" t="t" r="r" b="b"/>
              <a:pathLst>
                <a:path w="228600" h="619760">
                  <a:moveTo>
                    <a:pt x="190500" y="613410"/>
                  </a:moveTo>
                  <a:lnTo>
                    <a:pt x="171450" y="154939"/>
                  </a:lnTo>
                  <a:lnTo>
                    <a:pt x="228600" y="152400"/>
                  </a:lnTo>
                  <a:lnTo>
                    <a:pt x="107950" y="5079"/>
                  </a:lnTo>
                  <a:lnTo>
                    <a:pt x="0" y="162560"/>
                  </a:lnTo>
                  <a:lnTo>
                    <a:pt x="57150" y="160019"/>
                  </a:lnTo>
                  <a:lnTo>
                    <a:pt x="76200" y="617219"/>
                  </a:lnTo>
                  <a:lnTo>
                    <a:pt x="190500" y="613410"/>
                  </a:lnTo>
                  <a:close/>
                </a:path>
                <a:path w="228600" h="619760">
                  <a:moveTo>
                    <a:pt x="222250" y="0"/>
                  </a:moveTo>
                  <a:lnTo>
                    <a:pt x="222250" y="0"/>
                  </a:lnTo>
                </a:path>
                <a:path w="228600" h="619760">
                  <a:moveTo>
                    <a:pt x="19050" y="619760"/>
                  </a:moveTo>
                  <a:lnTo>
                    <a:pt x="19050" y="6197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49390" y="1598930"/>
              <a:ext cx="226060" cy="496570"/>
            </a:xfrm>
            <a:custGeom>
              <a:avLst/>
              <a:gdLst/>
              <a:ahLst/>
              <a:cxnLst/>
              <a:rect l="l" t="t" r="r" b="b"/>
              <a:pathLst>
                <a:path w="226059" h="496569">
                  <a:moveTo>
                    <a:pt x="107950" y="0"/>
                  </a:moveTo>
                  <a:lnTo>
                    <a:pt x="0" y="128270"/>
                  </a:lnTo>
                  <a:lnTo>
                    <a:pt x="57150" y="125730"/>
                  </a:lnTo>
                  <a:lnTo>
                    <a:pt x="72389" y="496570"/>
                  </a:lnTo>
                  <a:lnTo>
                    <a:pt x="185419" y="492760"/>
                  </a:lnTo>
                  <a:lnTo>
                    <a:pt x="168909" y="120650"/>
                  </a:lnTo>
                  <a:lnTo>
                    <a:pt x="226059" y="118110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549390" y="1593850"/>
              <a:ext cx="226060" cy="504190"/>
            </a:xfrm>
            <a:custGeom>
              <a:avLst/>
              <a:gdLst/>
              <a:ahLst/>
              <a:cxnLst/>
              <a:rect l="l" t="t" r="r" b="b"/>
              <a:pathLst>
                <a:path w="226059" h="504189">
                  <a:moveTo>
                    <a:pt x="185419" y="497839"/>
                  </a:moveTo>
                  <a:lnTo>
                    <a:pt x="168909" y="125729"/>
                  </a:lnTo>
                  <a:lnTo>
                    <a:pt x="226059" y="123189"/>
                  </a:lnTo>
                  <a:lnTo>
                    <a:pt x="107950" y="5079"/>
                  </a:lnTo>
                  <a:lnTo>
                    <a:pt x="0" y="133350"/>
                  </a:lnTo>
                  <a:lnTo>
                    <a:pt x="57150" y="130810"/>
                  </a:lnTo>
                  <a:lnTo>
                    <a:pt x="72389" y="501650"/>
                  </a:lnTo>
                  <a:lnTo>
                    <a:pt x="185419" y="497839"/>
                  </a:lnTo>
                  <a:close/>
                </a:path>
                <a:path w="226059" h="504189">
                  <a:moveTo>
                    <a:pt x="220979" y="0"/>
                  </a:moveTo>
                  <a:lnTo>
                    <a:pt x="220979" y="0"/>
                  </a:lnTo>
                </a:path>
                <a:path w="226059" h="504189">
                  <a:moveTo>
                    <a:pt x="15239" y="504189"/>
                  </a:moveTo>
                  <a:lnTo>
                    <a:pt x="15239" y="50418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1980337" y="1665377"/>
            <a:ext cx="546735" cy="1697355"/>
            <a:chOff x="1980337" y="1665377"/>
            <a:chExt cx="546735" cy="1697355"/>
          </a:xfrm>
        </p:grpSpPr>
        <p:sp>
          <p:nvSpPr>
            <p:cNvPr id="42" name="object 42"/>
            <p:cNvSpPr/>
            <p:nvPr/>
          </p:nvSpPr>
          <p:spPr>
            <a:xfrm>
              <a:off x="1985009" y="2816859"/>
              <a:ext cx="228600" cy="535940"/>
            </a:xfrm>
            <a:custGeom>
              <a:avLst/>
              <a:gdLst/>
              <a:ahLst/>
              <a:cxnLst/>
              <a:rect l="l" t="t" r="r" b="b"/>
              <a:pathLst>
                <a:path w="228600" h="535939">
                  <a:moveTo>
                    <a:pt x="154939" y="0"/>
                  </a:moveTo>
                  <a:lnTo>
                    <a:pt x="36829" y="5079"/>
                  </a:lnTo>
                  <a:lnTo>
                    <a:pt x="55879" y="439419"/>
                  </a:lnTo>
                  <a:lnTo>
                    <a:pt x="0" y="441960"/>
                  </a:lnTo>
                  <a:lnTo>
                    <a:pt x="118109" y="535939"/>
                  </a:lnTo>
                  <a:lnTo>
                    <a:pt x="228600" y="431800"/>
                  </a:lnTo>
                  <a:lnTo>
                    <a:pt x="172719" y="434339"/>
                  </a:lnTo>
                  <a:lnTo>
                    <a:pt x="15493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985009" y="2814319"/>
              <a:ext cx="228600" cy="543560"/>
            </a:xfrm>
            <a:custGeom>
              <a:avLst/>
              <a:gdLst/>
              <a:ahLst/>
              <a:cxnLst/>
              <a:rect l="l" t="t" r="r" b="b"/>
              <a:pathLst>
                <a:path w="228600" h="543560">
                  <a:moveTo>
                    <a:pt x="154939" y="2539"/>
                  </a:moveTo>
                  <a:lnTo>
                    <a:pt x="172719" y="436879"/>
                  </a:lnTo>
                  <a:lnTo>
                    <a:pt x="228600" y="434339"/>
                  </a:lnTo>
                  <a:lnTo>
                    <a:pt x="118109" y="538479"/>
                  </a:lnTo>
                  <a:lnTo>
                    <a:pt x="0" y="444500"/>
                  </a:lnTo>
                  <a:lnTo>
                    <a:pt x="55879" y="441959"/>
                  </a:lnTo>
                  <a:lnTo>
                    <a:pt x="36829" y="7619"/>
                  </a:lnTo>
                  <a:lnTo>
                    <a:pt x="154939" y="2539"/>
                  </a:lnTo>
                  <a:close/>
                </a:path>
                <a:path w="228600" h="543560">
                  <a:moveTo>
                    <a:pt x="209550" y="0"/>
                  </a:moveTo>
                  <a:lnTo>
                    <a:pt x="209550" y="0"/>
                  </a:lnTo>
                </a:path>
                <a:path w="228600" h="543560">
                  <a:moveTo>
                    <a:pt x="3809" y="543559"/>
                  </a:moveTo>
                  <a:lnTo>
                    <a:pt x="3809" y="54355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293619" y="1672589"/>
              <a:ext cx="228600" cy="459740"/>
            </a:xfrm>
            <a:custGeom>
              <a:avLst/>
              <a:gdLst/>
              <a:ahLst/>
              <a:cxnLst/>
              <a:rect l="l" t="t" r="r" b="b"/>
              <a:pathLst>
                <a:path w="228600" h="459739">
                  <a:moveTo>
                    <a:pt x="157480" y="0"/>
                  </a:moveTo>
                  <a:lnTo>
                    <a:pt x="39369" y="5080"/>
                  </a:lnTo>
                  <a:lnTo>
                    <a:pt x="55880" y="377189"/>
                  </a:lnTo>
                  <a:lnTo>
                    <a:pt x="0" y="379730"/>
                  </a:lnTo>
                  <a:lnTo>
                    <a:pt x="118110" y="459739"/>
                  </a:lnTo>
                  <a:lnTo>
                    <a:pt x="228600" y="369570"/>
                  </a:lnTo>
                  <a:lnTo>
                    <a:pt x="172719" y="372110"/>
                  </a:lnTo>
                  <a:lnTo>
                    <a:pt x="15748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293619" y="1670049"/>
              <a:ext cx="228600" cy="467359"/>
            </a:xfrm>
            <a:custGeom>
              <a:avLst/>
              <a:gdLst/>
              <a:ahLst/>
              <a:cxnLst/>
              <a:rect l="l" t="t" r="r" b="b"/>
              <a:pathLst>
                <a:path w="228600" h="467360">
                  <a:moveTo>
                    <a:pt x="157480" y="2539"/>
                  </a:moveTo>
                  <a:lnTo>
                    <a:pt x="172719" y="374650"/>
                  </a:lnTo>
                  <a:lnTo>
                    <a:pt x="228600" y="372110"/>
                  </a:lnTo>
                  <a:lnTo>
                    <a:pt x="118110" y="462279"/>
                  </a:lnTo>
                  <a:lnTo>
                    <a:pt x="0" y="382270"/>
                  </a:lnTo>
                  <a:lnTo>
                    <a:pt x="55880" y="379729"/>
                  </a:lnTo>
                  <a:lnTo>
                    <a:pt x="39369" y="7620"/>
                  </a:lnTo>
                  <a:lnTo>
                    <a:pt x="157480" y="2539"/>
                  </a:lnTo>
                  <a:close/>
                </a:path>
                <a:path w="228600" h="467360">
                  <a:moveTo>
                    <a:pt x="212090" y="0"/>
                  </a:moveTo>
                  <a:lnTo>
                    <a:pt x="212090" y="0"/>
                  </a:lnTo>
                </a:path>
                <a:path w="228600" h="467360">
                  <a:moveTo>
                    <a:pt x="3810" y="467360"/>
                  </a:moveTo>
                  <a:lnTo>
                    <a:pt x="3810" y="4673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010" y="299720"/>
            <a:ext cx="745807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-80" dirty="0">
                <a:solidFill>
                  <a:srgbClr val="FF0000"/>
                </a:solidFill>
              </a:rPr>
              <a:t>TRANSPORT </a:t>
            </a:r>
            <a:r>
              <a:rPr sz="3400" spc="-100" dirty="0">
                <a:solidFill>
                  <a:srgbClr val="FF0000"/>
                </a:solidFill>
              </a:rPr>
              <a:t>LAYER </a:t>
            </a:r>
            <a:r>
              <a:rPr sz="1700" spc="-35" dirty="0">
                <a:solidFill>
                  <a:srgbClr val="FF0000"/>
                </a:solidFill>
              </a:rPr>
              <a:t>(PROCESS </a:t>
            </a:r>
            <a:r>
              <a:rPr sz="1700" spc="-10" dirty="0">
                <a:solidFill>
                  <a:srgbClr val="FF0000"/>
                </a:solidFill>
              </a:rPr>
              <a:t>TO</a:t>
            </a:r>
            <a:r>
              <a:rPr sz="1700" spc="310" dirty="0">
                <a:solidFill>
                  <a:srgbClr val="FF0000"/>
                </a:solidFill>
              </a:rPr>
              <a:t> </a:t>
            </a:r>
            <a:r>
              <a:rPr sz="1700" spc="-35" dirty="0">
                <a:solidFill>
                  <a:srgbClr val="FF0000"/>
                </a:solidFill>
              </a:rPr>
              <a:t>PROCESS)</a:t>
            </a:r>
            <a:endParaRPr sz="1700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4230370"/>
            <a:ext cx="7584440" cy="426784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41300" marR="5080" indent="-228600">
              <a:lnSpc>
                <a:spcPct val="70000"/>
              </a:lnSpc>
              <a:spcBef>
                <a:spcPts val="640"/>
              </a:spcBef>
            </a:pPr>
            <a:r>
              <a:rPr sz="1600" spc="20" dirty="0" smtClean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600" spc="-70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rebuchet MS"/>
                <a:cs typeface="Trebuchet MS"/>
              </a:rPr>
              <a:t>transport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layer</a:t>
            </a:r>
            <a:r>
              <a:rPr sz="16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5" dirty="0">
                <a:solidFill>
                  <a:srgbClr val="FFFFFF"/>
                </a:solidFill>
                <a:latin typeface="Trebuchet MS"/>
                <a:cs typeface="Trebuchet MS"/>
              </a:rPr>
              <a:t>responsible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delivery</a:t>
            </a:r>
            <a:r>
              <a:rPr sz="16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3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60" dirty="0">
                <a:solidFill>
                  <a:srgbClr val="FFFFFF"/>
                </a:solidFill>
                <a:latin typeface="Trebuchet MS"/>
                <a:cs typeface="Trebuchet MS"/>
              </a:rPr>
              <a:t>message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rebuchet MS"/>
                <a:cs typeface="Trebuchet MS"/>
              </a:rPr>
              <a:t>from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rebuchet MS"/>
                <a:cs typeface="Trebuchet MS"/>
              </a:rPr>
              <a:t>one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5" dirty="0">
                <a:solidFill>
                  <a:srgbClr val="FFFFFF"/>
                </a:solidFill>
                <a:latin typeface="Trebuchet MS"/>
                <a:cs typeface="Trebuchet MS"/>
              </a:rPr>
              <a:t>process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Trebuchet MS"/>
                <a:cs typeface="Trebuchet MS"/>
              </a:rPr>
              <a:t>to  </a:t>
            </a:r>
            <a:r>
              <a:rPr sz="1600" spc="5" dirty="0">
                <a:solidFill>
                  <a:srgbClr val="FFFFFF"/>
                </a:solidFill>
                <a:latin typeface="Trebuchet MS"/>
                <a:cs typeface="Trebuchet MS"/>
              </a:rPr>
              <a:t>another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940" y="4963159"/>
            <a:ext cx="5317490" cy="196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50" spc="-75" baseline="5555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500" spc="50" dirty="0">
                <a:solidFill>
                  <a:srgbClr val="FFFFFF"/>
                </a:solidFill>
                <a:latin typeface="Trebuchet MS"/>
                <a:cs typeface="Trebuchet MS"/>
              </a:rPr>
              <a:t>Concerned:</a:t>
            </a:r>
            <a:endParaRPr sz="15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-142" baseline="6410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20" dirty="0">
                <a:solidFill>
                  <a:srgbClr val="FFFFFF"/>
                </a:solidFill>
                <a:latin typeface="Trebuchet MS"/>
                <a:cs typeface="Trebuchet MS"/>
              </a:rPr>
              <a:t>Service-point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addressing </a:t>
            </a:r>
            <a:r>
              <a:rPr sz="1600" spc="-5" dirty="0">
                <a:solidFill>
                  <a:srgbClr val="FFFFFF"/>
                </a:solidFill>
                <a:latin typeface="Trebuchet MS"/>
                <a:cs typeface="Trebuchet MS"/>
              </a:rPr>
              <a:t>(Port</a:t>
            </a:r>
            <a:r>
              <a:rPr sz="1600" spc="-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45" dirty="0">
                <a:solidFill>
                  <a:srgbClr val="FFFFFF"/>
                </a:solidFill>
                <a:latin typeface="Trebuchet MS"/>
                <a:cs typeface="Trebuchet MS"/>
              </a:rPr>
              <a:t>address)</a:t>
            </a:r>
            <a:endParaRPr sz="16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-292" baseline="6410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rebuchet MS"/>
                <a:cs typeface="Trebuchet MS"/>
              </a:rPr>
              <a:t>Segmentation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1600" spc="40" dirty="0">
                <a:solidFill>
                  <a:srgbClr val="FFFFFF"/>
                </a:solidFill>
                <a:latin typeface="Trebuchet MS"/>
                <a:cs typeface="Trebuchet MS"/>
              </a:rPr>
              <a:t>reassembly </a:t>
            </a:r>
            <a:r>
              <a:rPr sz="1600" spc="30" dirty="0">
                <a:solidFill>
                  <a:srgbClr val="FFFFFF"/>
                </a:solidFill>
                <a:latin typeface="Trebuchet MS"/>
                <a:cs typeface="Trebuchet MS"/>
              </a:rPr>
              <a:t>(Sequence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number)</a:t>
            </a:r>
            <a:endParaRPr sz="16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-135" baseline="6410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Trebuchet MS"/>
                <a:cs typeface="Trebuchet MS"/>
              </a:rPr>
              <a:t>Connection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5" dirty="0">
                <a:solidFill>
                  <a:srgbClr val="FFFFFF"/>
                </a:solidFill>
                <a:latin typeface="Trebuchet MS"/>
                <a:cs typeface="Trebuchet MS"/>
              </a:rPr>
              <a:t>control</a:t>
            </a:r>
            <a:r>
              <a:rPr sz="16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30" dirty="0">
                <a:solidFill>
                  <a:srgbClr val="FFFFFF"/>
                </a:solidFill>
                <a:latin typeface="Trebuchet MS"/>
                <a:cs typeface="Trebuchet MS"/>
              </a:rPr>
              <a:t>(Connectionless</a:t>
            </a:r>
            <a:r>
              <a:rPr sz="1600" spc="-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40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1600" spc="-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10" dirty="0">
                <a:solidFill>
                  <a:srgbClr val="FFFFFF"/>
                </a:solidFill>
                <a:latin typeface="Trebuchet MS"/>
                <a:cs typeface="Trebuchet MS"/>
              </a:rPr>
              <a:t>connection</a:t>
            </a:r>
            <a:r>
              <a:rPr sz="16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15" dirty="0">
                <a:solidFill>
                  <a:srgbClr val="FFFFFF"/>
                </a:solidFill>
                <a:latin typeface="Trebuchet MS"/>
                <a:cs typeface="Trebuchet MS"/>
              </a:rPr>
              <a:t>oriented)</a:t>
            </a:r>
            <a:endParaRPr sz="16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-142" baseline="6410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25" dirty="0">
                <a:solidFill>
                  <a:srgbClr val="FFFFFF"/>
                </a:solidFill>
                <a:latin typeface="Trebuchet MS"/>
                <a:cs typeface="Trebuchet MS"/>
              </a:rPr>
              <a:t>Flow </a:t>
            </a:r>
            <a:r>
              <a:rPr sz="1600" spc="5" dirty="0">
                <a:solidFill>
                  <a:srgbClr val="FFFFFF"/>
                </a:solidFill>
                <a:latin typeface="Trebuchet MS"/>
                <a:cs typeface="Trebuchet MS"/>
              </a:rPr>
              <a:t>control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(end</a:t>
            </a:r>
            <a:r>
              <a:rPr sz="1600" spc="-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spc="-45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1600" spc="35" dirty="0">
                <a:solidFill>
                  <a:srgbClr val="FFFFFF"/>
                </a:solidFill>
                <a:latin typeface="Trebuchet MS"/>
                <a:cs typeface="Trebuchet MS"/>
              </a:rPr>
              <a:t>end)</a:t>
            </a:r>
            <a:endParaRPr sz="1600" dirty="0">
              <a:latin typeface="Trebuchet MS"/>
              <a:cs typeface="Trebuchet MS"/>
            </a:endParaRPr>
          </a:p>
          <a:p>
            <a:pPr marL="781050" indent="-285750">
              <a:lnSpc>
                <a:spcPct val="10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r>
              <a:rPr sz="1600" spc="-262" baseline="6410" dirty="0" smtClean="0">
                <a:solidFill>
                  <a:srgbClr val="FFFFFF"/>
                </a:solidFill>
                <a:latin typeface="UnDotum"/>
                <a:cs typeface="UnDotum"/>
              </a:rPr>
              <a:t> </a:t>
            </a:r>
            <a:r>
              <a:rPr sz="1600" spc="50" dirty="0">
                <a:solidFill>
                  <a:srgbClr val="FFFFFF"/>
                </a:solidFill>
                <a:latin typeface="Trebuchet MS"/>
                <a:cs typeface="Trebuchet MS"/>
              </a:rPr>
              <a:t>Error </a:t>
            </a:r>
            <a:r>
              <a:rPr sz="1600" spc="30" dirty="0">
                <a:solidFill>
                  <a:srgbClr val="FFFFFF"/>
                </a:solidFill>
                <a:latin typeface="Trebuchet MS"/>
                <a:cs typeface="Trebuchet MS"/>
              </a:rPr>
              <a:t>Control (Process </a:t>
            </a:r>
            <a:r>
              <a:rPr sz="1600" spc="-4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1600" spc="30" dirty="0">
                <a:solidFill>
                  <a:srgbClr val="FFFFFF"/>
                </a:solidFill>
                <a:latin typeface="Trebuchet MS"/>
                <a:cs typeface="Trebuchet MS"/>
              </a:rPr>
              <a:t>Process)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08009" y="5976620"/>
            <a:ext cx="1663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DC443"/>
                </a:solidFill>
                <a:latin typeface="Arial"/>
                <a:cs typeface="Arial"/>
              </a:rPr>
              <a:t>1</a:t>
            </a:r>
            <a:r>
              <a:rPr sz="1000" dirty="0">
                <a:solidFill>
                  <a:srgbClr val="9DC443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38237" y="2433637"/>
            <a:ext cx="2765425" cy="1165225"/>
            <a:chOff x="1138237" y="2433637"/>
            <a:chExt cx="2765425" cy="1165225"/>
          </a:xfrm>
        </p:grpSpPr>
        <p:sp>
          <p:nvSpPr>
            <p:cNvPr id="7" name="object 7"/>
            <p:cNvSpPr/>
            <p:nvPr/>
          </p:nvSpPr>
          <p:spPr>
            <a:xfrm>
              <a:off x="1155700" y="3581400"/>
              <a:ext cx="2743200" cy="12700"/>
            </a:xfrm>
            <a:custGeom>
              <a:avLst/>
              <a:gdLst/>
              <a:ahLst/>
              <a:cxnLst/>
              <a:rect l="l" t="t" r="r" b="b"/>
              <a:pathLst>
                <a:path w="2743200" h="12700">
                  <a:moveTo>
                    <a:pt x="0" y="12700"/>
                  </a:moveTo>
                  <a:lnTo>
                    <a:pt x="2743200" y="12700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55700" y="245110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13716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743200" y="0"/>
                  </a:lnTo>
                  <a:lnTo>
                    <a:pt x="2743200" y="1143000"/>
                  </a:lnTo>
                  <a:lnTo>
                    <a:pt x="13716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3000" y="243840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27432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7432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43000" y="243840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13716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743200" y="0"/>
                  </a:lnTo>
                  <a:lnTo>
                    <a:pt x="2743200" y="1143000"/>
                  </a:lnTo>
                  <a:lnTo>
                    <a:pt x="13716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211829" y="3408679"/>
            <a:ext cx="596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00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7670" y="1405890"/>
            <a:ext cx="1313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session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06270" y="3920490"/>
            <a:ext cx="11512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network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469" y="2853690"/>
            <a:ext cx="1051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Transport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100637" y="2462847"/>
            <a:ext cx="2765425" cy="1165225"/>
            <a:chOff x="5100637" y="2462847"/>
            <a:chExt cx="2765425" cy="1165225"/>
          </a:xfrm>
        </p:grpSpPr>
        <p:sp>
          <p:nvSpPr>
            <p:cNvPr id="16" name="object 16"/>
            <p:cNvSpPr/>
            <p:nvPr/>
          </p:nvSpPr>
          <p:spPr>
            <a:xfrm>
              <a:off x="5118100" y="3610610"/>
              <a:ext cx="2743200" cy="12700"/>
            </a:xfrm>
            <a:custGeom>
              <a:avLst/>
              <a:gdLst/>
              <a:ahLst/>
              <a:cxnLst/>
              <a:rect l="l" t="t" r="r" b="b"/>
              <a:pathLst>
                <a:path w="2743200" h="12700">
                  <a:moveTo>
                    <a:pt x="0" y="12700"/>
                  </a:moveTo>
                  <a:lnTo>
                    <a:pt x="2743200" y="12700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95A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118100" y="248031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13716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743200" y="0"/>
                  </a:lnTo>
                  <a:lnTo>
                    <a:pt x="2743200" y="1143000"/>
                  </a:lnTo>
                  <a:lnTo>
                    <a:pt x="1371600" y="1143000"/>
                  </a:lnTo>
                  <a:close/>
                </a:path>
              </a:pathLst>
            </a:custGeom>
            <a:ln w="9344">
              <a:solidFill>
                <a:srgbClr val="295A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5400" y="246761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27432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2743200" y="1143000"/>
                  </a:lnTo>
                  <a:close/>
                </a:path>
              </a:pathLst>
            </a:custGeom>
            <a:solidFill>
              <a:srgbClr val="EDF8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05400" y="2467610"/>
              <a:ext cx="2743200" cy="1143000"/>
            </a:xfrm>
            <a:custGeom>
              <a:avLst/>
              <a:gdLst/>
              <a:ahLst/>
              <a:cxnLst/>
              <a:rect l="l" t="t" r="r" b="b"/>
              <a:pathLst>
                <a:path w="2743200" h="1143000">
                  <a:moveTo>
                    <a:pt x="1371600" y="1143000"/>
                  </a:moveTo>
                  <a:lnTo>
                    <a:pt x="0" y="1143000"/>
                  </a:lnTo>
                  <a:lnTo>
                    <a:pt x="0" y="0"/>
                  </a:lnTo>
                  <a:lnTo>
                    <a:pt x="2743200" y="0"/>
                  </a:lnTo>
                  <a:lnTo>
                    <a:pt x="2743200" y="1143000"/>
                  </a:lnTo>
                  <a:lnTo>
                    <a:pt x="1371600" y="1143000"/>
                  </a:lnTo>
                  <a:close/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1526947" y="1748154"/>
            <a:ext cx="2211705" cy="2155825"/>
            <a:chOff x="1526947" y="1748154"/>
            <a:chExt cx="2211705" cy="2155825"/>
          </a:xfrm>
        </p:grpSpPr>
        <p:sp>
          <p:nvSpPr>
            <p:cNvPr id="21" name="object 21"/>
            <p:cNvSpPr/>
            <p:nvPr/>
          </p:nvSpPr>
          <p:spPr>
            <a:xfrm>
              <a:off x="1600200" y="1752599"/>
              <a:ext cx="838200" cy="1143000"/>
            </a:xfrm>
            <a:custGeom>
              <a:avLst/>
              <a:gdLst/>
              <a:ahLst/>
              <a:cxnLst/>
              <a:rect l="l" t="t" r="r" b="b"/>
              <a:pathLst>
                <a:path w="838200" h="1143000">
                  <a:moveTo>
                    <a:pt x="0" y="1143000"/>
                  </a:moveTo>
                  <a:lnTo>
                    <a:pt x="10159" y="1066800"/>
                  </a:lnTo>
                </a:path>
                <a:path w="838200" h="1143000">
                  <a:moveTo>
                    <a:pt x="13969" y="1038860"/>
                  </a:moveTo>
                  <a:lnTo>
                    <a:pt x="24130" y="963929"/>
                  </a:lnTo>
                </a:path>
                <a:path w="838200" h="1143000">
                  <a:moveTo>
                    <a:pt x="27939" y="935989"/>
                  </a:moveTo>
                  <a:lnTo>
                    <a:pt x="36830" y="859789"/>
                  </a:lnTo>
                </a:path>
                <a:path w="838200" h="1143000">
                  <a:moveTo>
                    <a:pt x="41910" y="831850"/>
                  </a:moveTo>
                  <a:lnTo>
                    <a:pt x="52069" y="756920"/>
                  </a:lnTo>
                </a:path>
                <a:path w="838200" h="1143000">
                  <a:moveTo>
                    <a:pt x="54610" y="728979"/>
                  </a:moveTo>
                  <a:lnTo>
                    <a:pt x="64769" y="652779"/>
                  </a:lnTo>
                </a:path>
                <a:path w="838200" h="1143000">
                  <a:moveTo>
                    <a:pt x="68580" y="624839"/>
                  </a:moveTo>
                  <a:lnTo>
                    <a:pt x="78739" y="549910"/>
                  </a:lnTo>
                </a:path>
                <a:path w="838200" h="1143000">
                  <a:moveTo>
                    <a:pt x="82550" y="521970"/>
                  </a:moveTo>
                  <a:lnTo>
                    <a:pt x="92710" y="445770"/>
                  </a:lnTo>
                </a:path>
                <a:path w="838200" h="1143000">
                  <a:moveTo>
                    <a:pt x="96519" y="417829"/>
                  </a:moveTo>
                  <a:lnTo>
                    <a:pt x="106680" y="342900"/>
                  </a:lnTo>
                </a:path>
                <a:path w="838200" h="1143000">
                  <a:moveTo>
                    <a:pt x="110489" y="314960"/>
                  </a:moveTo>
                  <a:lnTo>
                    <a:pt x="120650" y="238760"/>
                  </a:lnTo>
                </a:path>
                <a:path w="838200" h="1143000">
                  <a:moveTo>
                    <a:pt x="124460" y="210820"/>
                  </a:moveTo>
                  <a:lnTo>
                    <a:pt x="134619" y="135889"/>
                  </a:lnTo>
                </a:path>
                <a:path w="838200" h="1143000">
                  <a:moveTo>
                    <a:pt x="138430" y="107950"/>
                  </a:moveTo>
                  <a:lnTo>
                    <a:pt x="148589" y="31750"/>
                  </a:lnTo>
                </a:path>
                <a:path w="838200" h="1143000">
                  <a:moveTo>
                    <a:pt x="151130" y="3810"/>
                  </a:moveTo>
                  <a:lnTo>
                    <a:pt x="152400" y="0"/>
                  </a:lnTo>
                </a:path>
                <a:path w="838200" h="1143000">
                  <a:moveTo>
                    <a:pt x="457200" y="1143000"/>
                  </a:moveTo>
                  <a:lnTo>
                    <a:pt x="467360" y="1066800"/>
                  </a:lnTo>
                </a:path>
                <a:path w="838200" h="1143000">
                  <a:moveTo>
                    <a:pt x="471169" y="1038860"/>
                  </a:moveTo>
                  <a:lnTo>
                    <a:pt x="481330" y="963929"/>
                  </a:lnTo>
                </a:path>
                <a:path w="838200" h="1143000">
                  <a:moveTo>
                    <a:pt x="485139" y="935989"/>
                  </a:moveTo>
                  <a:lnTo>
                    <a:pt x="494030" y="859789"/>
                  </a:lnTo>
                </a:path>
                <a:path w="838200" h="1143000">
                  <a:moveTo>
                    <a:pt x="499110" y="831850"/>
                  </a:moveTo>
                  <a:lnTo>
                    <a:pt x="509269" y="756920"/>
                  </a:lnTo>
                </a:path>
                <a:path w="838200" h="1143000">
                  <a:moveTo>
                    <a:pt x="511810" y="728979"/>
                  </a:moveTo>
                  <a:lnTo>
                    <a:pt x="521969" y="652779"/>
                  </a:lnTo>
                </a:path>
                <a:path w="838200" h="1143000">
                  <a:moveTo>
                    <a:pt x="525780" y="624839"/>
                  </a:moveTo>
                  <a:lnTo>
                    <a:pt x="535939" y="549910"/>
                  </a:lnTo>
                </a:path>
                <a:path w="838200" h="1143000">
                  <a:moveTo>
                    <a:pt x="539750" y="521970"/>
                  </a:moveTo>
                  <a:lnTo>
                    <a:pt x="549910" y="445770"/>
                  </a:lnTo>
                </a:path>
                <a:path w="838200" h="1143000">
                  <a:moveTo>
                    <a:pt x="553719" y="417829"/>
                  </a:moveTo>
                  <a:lnTo>
                    <a:pt x="563880" y="342900"/>
                  </a:lnTo>
                </a:path>
                <a:path w="838200" h="1143000">
                  <a:moveTo>
                    <a:pt x="567689" y="314960"/>
                  </a:moveTo>
                  <a:lnTo>
                    <a:pt x="577850" y="238760"/>
                  </a:lnTo>
                </a:path>
                <a:path w="838200" h="1143000">
                  <a:moveTo>
                    <a:pt x="581660" y="210820"/>
                  </a:moveTo>
                  <a:lnTo>
                    <a:pt x="591819" y="135889"/>
                  </a:lnTo>
                </a:path>
                <a:path w="838200" h="1143000">
                  <a:moveTo>
                    <a:pt x="595630" y="107950"/>
                  </a:moveTo>
                  <a:lnTo>
                    <a:pt x="605789" y="31750"/>
                  </a:lnTo>
                </a:path>
                <a:path w="838200" h="1143000">
                  <a:moveTo>
                    <a:pt x="608330" y="3810"/>
                  </a:moveTo>
                  <a:lnTo>
                    <a:pt x="609600" y="0"/>
                  </a:lnTo>
                </a:path>
                <a:path w="838200" h="1143000">
                  <a:moveTo>
                    <a:pt x="838200" y="1143000"/>
                  </a:moveTo>
                  <a:lnTo>
                    <a:pt x="822960" y="1068070"/>
                  </a:lnTo>
                </a:path>
                <a:path w="838200" h="1143000">
                  <a:moveTo>
                    <a:pt x="816610" y="1040129"/>
                  </a:moveTo>
                  <a:lnTo>
                    <a:pt x="802639" y="965200"/>
                  </a:lnTo>
                </a:path>
                <a:path w="838200" h="1143000">
                  <a:moveTo>
                    <a:pt x="796289" y="937260"/>
                  </a:moveTo>
                  <a:lnTo>
                    <a:pt x="782319" y="863600"/>
                  </a:lnTo>
                </a:path>
                <a:path w="838200" h="1143000">
                  <a:moveTo>
                    <a:pt x="775969" y="835660"/>
                  </a:moveTo>
                  <a:lnTo>
                    <a:pt x="762000" y="760729"/>
                  </a:lnTo>
                </a:path>
                <a:path w="838200" h="1143000">
                  <a:moveTo>
                    <a:pt x="755650" y="732789"/>
                  </a:moveTo>
                  <a:lnTo>
                    <a:pt x="740410" y="659129"/>
                  </a:lnTo>
                </a:path>
                <a:path w="838200" h="1143000">
                  <a:moveTo>
                    <a:pt x="735330" y="631189"/>
                  </a:moveTo>
                  <a:lnTo>
                    <a:pt x="720089" y="556260"/>
                  </a:lnTo>
                </a:path>
                <a:path w="838200" h="1143000">
                  <a:moveTo>
                    <a:pt x="715010" y="528320"/>
                  </a:moveTo>
                  <a:lnTo>
                    <a:pt x="699769" y="453389"/>
                  </a:lnTo>
                </a:path>
                <a:path w="838200" h="1143000">
                  <a:moveTo>
                    <a:pt x="694689" y="425450"/>
                  </a:moveTo>
                  <a:lnTo>
                    <a:pt x="679450" y="351789"/>
                  </a:lnTo>
                </a:path>
                <a:path w="838200" h="1143000">
                  <a:moveTo>
                    <a:pt x="674369" y="323850"/>
                  </a:moveTo>
                  <a:lnTo>
                    <a:pt x="659130" y="248920"/>
                  </a:lnTo>
                </a:path>
                <a:path w="838200" h="1143000">
                  <a:moveTo>
                    <a:pt x="652780" y="220979"/>
                  </a:moveTo>
                  <a:lnTo>
                    <a:pt x="638810" y="147320"/>
                  </a:lnTo>
                </a:path>
                <a:path w="838200" h="1143000">
                  <a:moveTo>
                    <a:pt x="632460" y="118110"/>
                  </a:moveTo>
                  <a:lnTo>
                    <a:pt x="618489" y="444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09800" y="1752599"/>
              <a:ext cx="2540" cy="16510"/>
            </a:xfrm>
            <a:custGeom>
              <a:avLst/>
              <a:gdLst/>
              <a:ahLst/>
              <a:cxnLst/>
              <a:rect l="l" t="t" r="r" b="b"/>
              <a:pathLst>
                <a:path w="2539" h="16510">
                  <a:moveTo>
                    <a:pt x="1269" y="-4445"/>
                  </a:moveTo>
                  <a:lnTo>
                    <a:pt x="1269" y="20954"/>
                  </a:lnTo>
                </a:path>
              </a:pathLst>
            </a:custGeom>
            <a:ln w="1142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675890" y="1797049"/>
              <a:ext cx="219710" cy="1098550"/>
            </a:xfrm>
            <a:custGeom>
              <a:avLst/>
              <a:gdLst/>
              <a:ahLst/>
              <a:cxnLst/>
              <a:rect l="l" t="t" r="r" b="b"/>
              <a:pathLst>
                <a:path w="219710" h="1098550">
                  <a:moveTo>
                    <a:pt x="219710" y="1098550"/>
                  </a:moveTo>
                  <a:lnTo>
                    <a:pt x="204470" y="1023620"/>
                  </a:lnTo>
                </a:path>
                <a:path w="219710" h="1098550">
                  <a:moveTo>
                    <a:pt x="198120" y="995679"/>
                  </a:moveTo>
                  <a:lnTo>
                    <a:pt x="184150" y="920750"/>
                  </a:lnTo>
                </a:path>
                <a:path w="219710" h="1098550">
                  <a:moveTo>
                    <a:pt x="177800" y="892810"/>
                  </a:moveTo>
                  <a:lnTo>
                    <a:pt x="163830" y="819150"/>
                  </a:lnTo>
                </a:path>
                <a:path w="219710" h="1098550">
                  <a:moveTo>
                    <a:pt x="157480" y="791210"/>
                  </a:moveTo>
                  <a:lnTo>
                    <a:pt x="143510" y="716279"/>
                  </a:lnTo>
                </a:path>
                <a:path w="219710" h="1098550">
                  <a:moveTo>
                    <a:pt x="137160" y="688339"/>
                  </a:moveTo>
                  <a:lnTo>
                    <a:pt x="121920" y="614679"/>
                  </a:lnTo>
                </a:path>
                <a:path w="219710" h="1098550">
                  <a:moveTo>
                    <a:pt x="116840" y="586739"/>
                  </a:moveTo>
                  <a:lnTo>
                    <a:pt x="101600" y="511810"/>
                  </a:lnTo>
                </a:path>
                <a:path w="219710" h="1098550">
                  <a:moveTo>
                    <a:pt x="96520" y="483870"/>
                  </a:moveTo>
                  <a:lnTo>
                    <a:pt x="81280" y="408939"/>
                  </a:lnTo>
                </a:path>
                <a:path w="219710" h="1098550">
                  <a:moveTo>
                    <a:pt x="76200" y="381000"/>
                  </a:moveTo>
                  <a:lnTo>
                    <a:pt x="60960" y="307339"/>
                  </a:lnTo>
                </a:path>
                <a:path w="219710" h="1098550">
                  <a:moveTo>
                    <a:pt x="55880" y="279400"/>
                  </a:moveTo>
                  <a:lnTo>
                    <a:pt x="40640" y="204470"/>
                  </a:lnTo>
                </a:path>
                <a:path w="219710" h="1098550">
                  <a:moveTo>
                    <a:pt x="34290" y="176529"/>
                  </a:moveTo>
                  <a:lnTo>
                    <a:pt x="20320" y="102870"/>
                  </a:lnTo>
                </a:path>
                <a:path w="219710" h="1098550">
                  <a:moveTo>
                    <a:pt x="13970" y="73660"/>
                  </a:moveTo>
                  <a:lnTo>
                    <a:pt x="0" y="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67000" y="1752599"/>
              <a:ext cx="2540" cy="16510"/>
            </a:xfrm>
            <a:custGeom>
              <a:avLst/>
              <a:gdLst/>
              <a:ahLst/>
              <a:cxnLst/>
              <a:rect l="l" t="t" r="r" b="b"/>
              <a:pathLst>
                <a:path w="2539" h="16510">
                  <a:moveTo>
                    <a:pt x="1269" y="-4445"/>
                  </a:moveTo>
                  <a:lnTo>
                    <a:pt x="1269" y="20954"/>
                  </a:lnTo>
                </a:path>
              </a:pathLst>
            </a:custGeom>
            <a:ln w="1142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667000" y="1752599"/>
              <a:ext cx="1066800" cy="1143000"/>
            </a:xfrm>
            <a:custGeom>
              <a:avLst/>
              <a:gdLst/>
              <a:ahLst/>
              <a:cxnLst/>
              <a:rect l="l" t="t" r="r" b="b"/>
              <a:pathLst>
                <a:path w="1066800" h="1143000">
                  <a:moveTo>
                    <a:pt x="609600" y="1143000"/>
                  </a:moveTo>
                  <a:lnTo>
                    <a:pt x="574039" y="1075689"/>
                  </a:lnTo>
                </a:path>
                <a:path w="1066800" h="1143000">
                  <a:moveTo>
                    <a:pt x="560069" y="1050289"/>
                  </a:moveTo>
                  <a:lnTo>
                    <a:pt x="524510" y="982979"/>
                  </a:lnTo>
                </a:path>
                <a:path w="1066800" h="1143000">
                  <a:moveTo>
                    <a:pt x="511810" y="957579"/>
                  </a:moveTo>
                  <a:lnTo>
                    <a:pt x="476250" y="891539"/>
                  </a:lnTo>
                </a:path>
                <a:path w="1066800" h="1143000">
                  <a:moveTo>
                    <a:pt x="462280" y="866139"/>
                  </a:moveTo>
                  <a:lnTo>
                    <a:pt x="426719" y="798829"/>
                  </a:lnTo>
                </a:path>
                <a:path w="1066800" h="1143000">
                  <a:moveTo>
                    <a:pt x="412750" y="774700"/>
                  </a:moveTo>
                  <a:lnTo>
                    <a:pt x="377189" y="707389"/>
                  </a:lnTo>
                </a:path>
                <a:path w="1066800" h="1143000">
                  <a:moveTo>
                    <a:pt x="363219" y="681989"/>
                  </a:moveTo>
                  <a:lnTo>
                    <a:pt x="327660" y="614679"/>
                  </a:lnTo>
                </a:path>
                <a:path w="1066800" h="1143000">
                  <a:moveTo>
                    <a:pt x="314960" y="590550"/>
                  </a:moveTo>
                  <a:lnTo>
                    <a:pt x="279400" y="523239"/>
                  </a:lnTo>
                </a:path>
                <a:path w="1066800" h="1143000">
                  <a:moveTo>
                    <a:pt x="265430" y="497839"/>
                  </a:moveTo>
                  <a:lnTo>
                    <a:pt x="229869" y="430529"/>
                  </a:lnTo>
                </a:path>
                <a:path w="1066800" h="1143000">
                  <a:moveTo>
                    <a:pt x="217169" y="405129"/>
                  </a:moveTo>
                  <a:lnTo>
                    <a:pt x="180339" y="339089"/>
                  </a:lnTo>
                </a:path>
                <a:path w="1066800" h="1143000">
                  <a:moveTo>
                    <a:pt x="167639" y="313689"/>
                  </a:moveTo>
                  <a:lnTo>
                    <a:pt x="132080" y="246379"/>
                  </a:lnTo>
                </a:path>
                <a:path w="1066800" h="1143000">
                  <a:moveTo>
                    <a:pt x="118110" y="220979"/>
                  </a:moveTo>
                  <a:lnTo>
                    <a:pt x="82550" y="154939"/>
                  </a:lnTo>
                </a:path>
                <a:path w="1066800" h="1143000">
                  <a:moveTo>
                    <a:pt x="68580" y="129539"/>
                  </a:moveTo>
                  <a:lnTo>
                    <a:pt x="33019" y="62229"/>
                  </a:lnTo>
                </a:path>
                <a:path w="1066800" h="1143000">
                  <a:moveTo>
                    <a:pt x="20319" y="36829"/>
                  </a:moveTo>
                  <a:lnTo>
                    <a:pt x="0" y="0"/>
                  </a:lnTo>
                </a:path>
                <a:path w="1066800" h="1143000">
                  <a:moveTo>
                    <a:pt x="1066800" y="1143000"/>
                  </a:moveTo>
                  <a:lnTo>
                    <a:pt x="1031239" y="1075689"/>
                  </a:lnTo>
                </a:path>
                <a:path w="1066800" h="1143000">
                  <a:moveTo>
                    <a:pt x="1017270" y="1050289"/>
                  </a:moveTo>
                  <a:lnTo>
                    <a:pt x="981710" y="982979"/>
                  </a:lnTo>
                </a:path>
                <a:path w="1066800" h="1143000">
                  <a:moveTo>
                    <a:pt x="969010" y="957579"/>
                  </a:moveTo>
                  <a:lnTo>
                    <a:pt x="933450" y="891539"/>
                  </a:lnTo>
                </a:path>
                <a:path w="1066800" h="1143000">
                  <a:moveTo>
                    <a:pt x="919479" y="866139"/>
                  </a:moveTo>
                  <a:lnTo>
                    <a:pt x="883920" y="798829"/>
                  </a:lnTo>
                </a:path>
                <a:path w="1066800" h="1143000">
                  <a:moveTo>
                    <a:pt x="869950" y="774700"/>
                  </a:moveTo>
                  <a:lnTo>
                    <a:pt x="834389" y="707389"/>
                  </a:lnTo>
                </a:path>
                <a:path w="1066800" h="1143000">
                  <a:moveTo>
                    <a:pt x="820420" y="681989"/>
                  </a:moveTo>
                  <a:lnTo>
                    <a:pt x="784860" y="614679"/>
                  </a:lnTo>
                </a:path>
                <a:path w="1066800" h="1143000">
                  <a:moveTo>
                    <a:pt x="772160" y="590550"/>
                  </a:moveTo>
                  <a:lnTo>
                    <a:pt x="736600" y="523239"/>
                  </a:lnTo>
                </a:path>
                <a:path w="1066800" h="1143000">
                  <a:moveTo>
                    <a:pt x="722629" y="497839"/>
                  </a:moveTo>
                  <a:lnTo>
                    <a:pt x="687070" y="430529"/>
                  </a:lnTo>
                </a:path>
                <a:path w="1066800" h="1143000">
                  <a:moveTo>
                    <a:pt x="674370" y="405129"/>
                  </a:moveTo>
                  <a:lnTo>
                    <a:pt x="637539" y="339089"/>
                  </a:lnTo>
                </a:path>
                <a:path w="1066800" h="1143000">
                  <a:moveTo>
                    <a:pt x="624839" y="313689"/>
                  </a:moveTo>
                  <a:lnTo>
                    <a:pt x="589279" y="246379"/>
                  </a:lnTo>
                </a:path>
                <a:path w="1066800" h="1143000">
                  <a:moveTo>
                    <a:pt x="575310" y="220979"/>
                  </a:moveTo>
                  <a:lnTo>
                    <a:pt x="539750" y="154939"/>
                  </a:lnTo>
                </a:path>
                <a:path w="1066800" h="1143000">
                  <a:moveTo>
                    <a:pt x="525780" y="129539"/>
                  </a:moveTo>
                  <a:lnTo>
                    <a:pt x="490219" y="62229"/>
                  </a:lnTo>
                </a:path>
                <a:path w="1066800" h="1143000">
                  <a:moveTo>
                    <a:pt x="477519" y="36829"/>
                  </a:moveTo>
                  <a:lnTo>
                    <a:pt x="457200" y="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31620" y="3274059"/>
              <a:ext cx="228600" cy="612140"/>
            </a:xfrm>
            <a:custGeom>
              <a:avLst/>
              <a:gdLst/>
              <a:ahLst/>
              <a:cxnLst/>
              <a:rect l="l" t="t" r="r" b="b"/>
              <a:pathLst>
                <a:path w="228600" h="612139">
                  <a:moveTo>
                    <a:pt x="152400" y="0"/>
                  </a:moveTo>
                  <a:lnTo>
                    <a:pt x="34290" y="5079"/>
                  </a:lnTo>
                  <a:lnTo>
                    <a:pt x="55880" y="501650"/>
                  </a:lnTo>
                  <a:lnTo>
                    <a:pt x="0" y="504189"/>
                  </a:lnTo>
                  <a:lnTo>
                    <a:pt x="119380" y="612139"/>
                  </a:lnTo>
                  <a:lnTo>
                    <a:pt x="228600" y="494029"/>
                  </a:lnTo>
                  <a:lnTo>
                    <a:pt x="172719" y="496569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31620" y="3274059"/>
              <a:ext cx="228600" cy="617220"/>
            </a:xfrm>
            <a:custGeom>
              <a:avLst/>
              <a:gdLst/>
              <a:ahLst/>
              <a:cxnLst/>
              <a:rect l="l" t="t" r="r" b="b"/>
              <a:pathLst>
                <a:path w="228600" h="617220">
                  <a:moveTo>
                    <a:pt x="152400" y="0"/>
                  </a:moveTo>
                  <a:lnTo>
                    <a:pt x="172719" y="496569"/>
                  </a:lnTo>
                  <a:lnTo>
                    <a:pt x="228600" y="494029"/>
                  </a:lnTo>
                  <a:lnTo>
                    <a:pt x="119380" y="612139"/>
                  </a:lnTo>
                  <a:lnTo>
                    <a:pt x="0" y="504189"/>
                  </a:lnTo>
                  <a:lnTo>
                    <a:pt x="55880" y="501650"/>
                  </a:lnTo>
                  <a:lnTo>
                    <a:pt x="34290" y="5079"/>
                  </a:lnTo>
                  <a:lnTo>
                    <a:pt x="152400" y="0"/>
                  </a:lnTo>
                  <a:close/>
                </a:path>
                <a:path w="228600" h="617220">
                  <a:moveTo>
                    <a:pt x="5080" y="617219"/>
                  </a:moveTo>
                  <a:lnTo>
                    <a:pt x="5080" y="617219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62200" y="3276599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2719" y="0"/>
                  </a:moveTo>
                  <a:lnTo>
                    <a:pt x="54610" y="0"/>
                  </a:lnTo>
                  <a:lnTo>
                    <a:pt x="54610" y="496569"/>
                  </a:lnTo>
                  <a:lnTo>
                    <a:pt x="0" y="496569"/>
                  </a:lnTo>
                  <a:lnTo>
                    <a:pt x="114300" y="609600"/>
                  </a:lnTo>
                  <a:lnTo>
                    <a:pt x="228600" y="496569"/>
                  </a:lnTo>
                  <a:lnTo>
                    <a:pt x="172719" y="496569"/>
                  </a:lnTo>
                  <a:lnTo>
                    <a:pt x="17271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62200" y="3276599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2719" y="0"/>
                  </a:moveTo>
                  <a:lnTo>
                    <a:pt x="172719" y="496569"/>
                  </a:lnTo>
                  <a:lnTo>
                    <a:pt x="228600" y="496569"/>
                  </a:lnTo>
                  <a:lnTo>
                    <a:pt x="114300" y="609600"/>
                  </a:lnTo>
                  <a:lnTo>
                    <a:pt x="0" y="496569"/>
                  </a:lnTo>
                  <a:lnTo>
                    <a:pt x="54610" y="496569"/>
                  </a:lnTo>
                  <a:lnTo>
                    <a:pt x="54610" y="0"/>
                  </a:lnTo>
                  <a:lnTo>
                    <a:pt x="172719" y="0"/>
                  </a:lnTo>
                  <a:close/>
                </a:path>
                <a:path w="228600" h="609600">
                  <a:moveTo>
                    <a:pt x="0" y="609600"/>
                  </a:moveTo>
                  <a:lnTo>
                    <a:pt x="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48000" y="3289299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2719" y="0"/>
                  </a:moveTo>
                  <a:lnTo>
                    <a:pt x="54610" y="0"/>
                  </a:lnTo>
                  <a:lnTo>
                    <a:pt x="54610" y="496569"/>
                  </a:lnTo>
                  <a:lnTo>
                    <a:pt x="0" y="496569"/>
                  </a:lnTo>
                  <a:lnTo>
                    <a:pt x="114300" y="609600"/>
                  </a:lnTo>
                  <a:lnTo>
                    <a:pt x="228600" y="496569"/>
                  </a:lnTo>
                  <a:lnTo>
                    <a:pt x="172719" y="496569"/>
                  </a:lnTo>
                  <a:lnTo>
                    <a:pt x="17271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048000" y="3289299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2719" y="0"/>
                  </a:moveTo>
                  <a:lnTo>
                    <a:pt x="172719" y="496569"/>
                  </a:lnTo>
                  <a:lnTo>
                    <a:pt x="228600" y="496569"/>
                  </a:lnTo>
                  <a:lnTo>
                    <a:pt x="114300" y="609600"/>
                  </a:lnTo>
                  <a:lnTo>
                    <a:pt x="0" y="496569"/>
                  </a:lnTo>
                  <a:lnTo>
                    <a:pt x="54610" y="496569"/>
                  </a:lnTo>
                  <a:lnTo>
                    <a:pt x="54610" y="0"/>
                  </a:lnTo>
                  <a:lnTo>
                    <a:pt x="172719" y="0"/>
                  </a:lnTo>
                  <a:close/>
                </a:path>
                <a:path w="228600" h="609600">
                  <a:moveTo>
                    <a:pt x="0" y="609600"/>
                  </a:moveTo>
                  <a:lnTo>
                    <a:pt x="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93240" y="2357119"/>
              <a:ext cx="224790" cy="383540"/>
            </a:xfrm>
            <a:custGeom>
              <a:avLst/>
              <a:gdLst/>
              <a:ahLst/>
              <a:cxnLst/>
              <a:rect l="l" t="t" r="r" b="b"/>
              <a:pathLst>
                <a:path w="224789" h="383539">
                  <a:moveTo>
                    <a:pt x="118110" y="0"/>
                  </a:moveTo>
                  <a:lnTo>
                    <a:pt x="68580" y="264159"/>
                  </a:lnTo>
                  <a:lnTo>
                    <a:pt x="0" y="251459"/>
                  </a:lnTo>
                  <a:lnTo>
                    <a:pt x="91440" y="383539"/>
                  </a:lnTo>
                  <a:lnTo>
                    <a:pt x="224790" y="293369"/>
                  </a:lnTo>
                  <a:lnTo>
                    <a:pt x="156210" y="280669"/>
                  </a:lnTo>
                  <a:lnTo>
                    <a:pt x="205740" y="16509"/>
                  </a:lnTo>
                  <a:lnTo>
                    <a:pt x="11811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72920" y="2357119"/>
              <a:ext cx="294640" cy="383540"/>
            </a:xfrm>
            <a:custGeom>
              <a:avLst/>
              <a:gdLst/>
              <a:ahLst/>
              <a:cxnLst/>
              <a:rect l="l" t="t" r="r" b="b"/>
              <a:pathLst>
                <a:path w="294639" h="383539">
                  <a:moveTo>
                    <a:pt x="226060" y="16509"/>
                  </a:moveTo>
                  <a:lnTo>
                    <a:pt x="176530" y="280669"/>
                  </a:lnTo>
                  <a:lnTo>
                    <a:pt x="245110" y="293369"/>
                  </a:lnTo>
                  <a:lnTo>
                    <a:pt x="111760" y="383539"/>
                  </a:lnTo>
                  <a:lnTo>
                    <a:pt x="20319" y="251459"/>
                  </a:lnTo>
                  <a:lnTo>
                    <a:pt x="88900" y="264159"/>
                  </a:lnTo>
                  <a:lnTo>
                    <a:pt x="138430" y="0"/>
                  </a:lnTo>
                  <a:lnTo>
                    <a:pt x="226060" y="16509"/>
                  </a:lnTo>
                  <a:close/>
                </a:path>
                <a:path w="294639" h="383539">
                  <a:moveTo>
                    <a:pt x="294640" y="29209"/>
                  </a:moveTo>
                  <a:lnTo>
                    <a:pt x="294640" y="29209"/>
                  </a:lnTo>
                </a:path>
                <a:path w="294639" h="383539">
                  <a:moveTo>
                    <a:pt x="0" y="361950"/>
                  </a:moveTo>
                  <a:lnTo>
                    <a:pt x="0" y="36195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532380" y="2357119"/>
              <a:ext cx="223520" cy="382270"/>
            </a:xfrm>
            <a:custGeom>
              <a:avLst/>
              <a:gdLst/>
              <a:ahLst/>
              <a:cxnLst/>
              <a:rect l="l" t="t" r="r" b="b"/>
              <a:pathLst>
                <a:path w="223519" h="382269">
                  <a:moveTo>
                    <a:pt x="101600" y="0"/>
                  </a:moveTo>
                  <a:lnTo>
                    <a:pt x="13969" y="17779"/>
                  </a:lnTo>
                  <a:lnTo>
                    <a:pt x="68580" y="280669"/>
                  </a:lnTo>
                  <a:lnTo>
                    <a:pt x="0" y="295909"/>
                  </a:lnTo>
                  <a:lnTo>
                    <a:pt x="134619" y="382269"/>
                  </a:lnTo>
                  <a:lnTo>
                    <a:pt x="223519" y="248919"/>
                  </a:lnTo>
                  <a:lnTo>
                    <a:pt x="154939" y="262889"/>
                  </a:lnTo>
                  <a:lnTo>
                    <a:pt x="1016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532380" y="2343149"/>
              <a:ext cx="223520" cy="419100"/>
            </a:xfrm>
            <a:custGeom>
              <a:avLst/>
              <a:gdLst/>
              <a:ahLst/>
              <a:cxnLst/>
              <a:rect l="l" t="t" r="r" b="b"/>
              <a:pathLst>
                <a:path w="223519" h="419100">
                  <a:moveTo>
                    <a:pt x="101600" y="13970"/>
                  </a:moveTo>
                  <a:lnTo>
                    <a:pt x="154939" y="276860"/>
                  </a:lnTo>
                  <a:lnTo>
                    <a:pt x="223519" y="262889"/>
                  </a:lnTo>
                  <a:lnTo>
                    <a:pt x="134619" y="396239"/>
                  </a:lnTo>
                  <a:lnTo>
                    <a:pt x="0" y="309879"/>
                  </a:lnTo>
                  <a:lnTo>
                    <a:pt x="68580" y="294639"/>
                  </a:lnTo>
                  <a:lnTo>
                    <a:pt x="13969" y="31750"/>
                  </a:lnTo>
                  <a:lnTo>
                    <a:pt x="101600" y="13970"/>
                  </a:lnTo>
                  <a:close/>
                </a:path>
                <a:path w="223519" h="419100">
                  <a:moveTo>
                    <a:pt x="170180" y="0"/>
                  </a:moveTo>
                  <a:lnTo>
                    <a:pt x="170180" y="0"/>
                  </a:lnTo>
                </a:path>
                <a:path w="223519" h="419100">
                  <a:moveTo>
                    <a:pt x="21589" y="419100"/>
                  </a:moveTo>
                  <a:lnTo>
                    <a:pt x="21589" y="4191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180079" y="2366009"/>
              <a:ext cx="273050" cy="351790"/>
            </a:xfrm>
            <a:custGeom>
              <a:avLst/>
              <a:gdLst/>
              <a:ahLst/>
              <a:cxnLst/>
              <a:rect l="l" t="t" r="r" b="b"/>
              <a:pathLst>
                <a:path w="273050" h="351789">
                  <a:moveTo>
                    <a:pt x="77469" y="0"/>
                  </a:moveTo>
                  <a:lnTo>
                    <a:pt x="0" y="44450"/>
                  </a:lnTo>
                  <a:lnTo>
                    <a:pt x="135890" y="276860"/>
                  </a:lnTo>
                  <a:lnTo>
                    <a:pt x="74930" y="312419"/>
                  </a:lnTo>
                  <a:lnTo>
                    <a:pt x="231140" y="351789"/>
                  </a:lnTo>
                  <a:lnTo>
                    <a:pt x="273049" y="196850"/>
                  </a:lnTo>
                  <a:lnTo>
                    <a:pt x="212090" y="231139"/>
                  </a:lnTo>
                  <a:lnTo>
                    <a:pt x="7746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180079" y="2330449"/>
              <a:ext cx="273050" cy="444500"/>
            </a:xfrm>
            <a:custGeom>
              <a:avLst/>
              <a:gdLst/>
              <a:ahLst/>
              <a:cxnLst/>
              <a:rect l="l" t="t" r="r" b="b"/>
              <a:pathLst>
                <a:path w="273050" h="444500">
                  <a:moveTo>
                    <a:pt x="77469" y="35560"/>
                  </a:moveTo>
                  <a:lnTo>
                    <a:pt x="212090" y="266700"/>
                  </a:lnTo>
                  <a:lnTo>
                    <a:pt x="273049" y="232410"/>
                  </a:lnTo>
                  <a:lnTo>
                    <a:pt x="231140" y="387350"/>
                  </a:lnTo>
                  <a:lnTo>
                    <a:pt x="74930" y="347979"/>
                  </a:lnTo>
                  <a:lnTo>
                    <a:pt x="135890" y="312420"/>
                  </a:lnTo>
                  <a:lnTo>
                    <a:pt x="0" y="80010"/>
                  </a:lnTo>
                  <a:lnTo>
                    <a:pt x="77469" y="35560"/>
                  </a:lnTo>
                  <a:close/>
                </a:path>
                <a:path w="273050" h="444500">
                  <a:moveTo>
                    <a:pt x="137159" y="0"/>
                  </a:moveTo>
                  <a:lnTo>
                    <a:pt x="137159" y="0"/>
                  </a:lnTo>
                </a:path>
                <a:path w="273050" h="444500">
                  <a:moveTo>
                    <a:pt x="132080" y="444500"/>
                  </a:moveTo>
                  <a:lnTo>
                    <a:pt x="132080" y="4445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5557927" y="1748154"/>
            <a:ext cx="2143125" cy="2181225"/>
            <a:chOff x="5557927" y="1748154"/>
            <a:chExt cx="2143125" cy="2181225"/>
          </a:xfrm>
        </p:grpSpPr>
        <p:sp>
          <p:nvSpPr>
            <p:cNvPr id="39" name="object 39"/>
            <p:cNvSpPr/>
            <p:nvPr/>
          </p:nvSpPr>
          <p:spPr>
            <a:xfrm>
              <a:off x="5562600" y="1752599"/>
              <a:ext cx="838200" cy="1143000"/>
            </a:xfrm>
            <a:custGeom>
              <a:avLst/>
              <a:gdLst/>
              <a:ahLst/>
              <a:cxnLst/>
              <a:rect l="l" t="t" r="r" b="b"/>
              <a:pathLst>
                <a:path w="838200" h="1143000">
                  <a:moveTo>
                    <a:pt x="0" y="1143000"/>
                  </a:moveTo>
                  <a:lnTo>
                    <a:pt x="10160" y="1066800"/>
                  </a:lnTo>
                </a:path>
                <a:path w="838200" h="1143000">
                  <a:moveTo>
                    <a:pt x="13970" y="1038860"/>
                  </a:moveTo>
                  <a:lnTo>
                    <a:pt x="24129" y="963929"/>
                  </a:lnTo>
                </a:path>
                <a:path w="838200" h="1143000">
                  <a:moveTo>
                    <a:pt x="27939" y="935989"/>
                  </a:moveTo>
                  <a:lnTo>
                    <a:pt x="38100" y="859789"/>
                  </a:lnTo>
                </a:path>
                <a:path w="838200" h="1143000">
                  <a:moveTo>
                    <a:pt x="41910" y="831850"/>
                  </a:moveTo>
                  <a:lnTo>
                    <a:pt x="52070" y="756920"/>
                  </a:lnTo>
                </a:path>
                <a:path w="838200" h="1143000">
                  <a:moveTo>
                    <a:pt x="54610" y="728979"/>
                  </a:moveTo>
                  <a:lnTo>
                    <a:pt x="64770" y="652779"/>
                  </a:lnTo>
                </a:path>
                <a:path w="838200" h="1143000">
                  <a:moveTo>
                    <a:pt x="68579" y="624839"/>
                  </a:moveTo>
                  <a:lnTo>
                    <a:pt x="78739" y="549910"/>
                  </a:lnTo>
                </a:path>
                <a:path w="838200" h="1143000">
                  <a:moveTo>
                    <a:pt x="82550" y="521970"/>
                  </a:moveTo>
                  <a:lnTo>
                    <a:pt x="92710" y="445770"/>
                  </a:lnTo>
                </a:path>
                <a:path w="838200" h="1143000">
                  <a:moveTo>
                    <a:pt x="96520" y="417829"/>
                  </a:moveTo>
                  <a:lnTo>
                    <a:pt x="106679" y="342900"/>
                  </a:lnTo>
                </a:path>
                <a:path w="838200" h="1143000">
                  <a:moveTo>
                    <a:pt x="110489" y="314960"/>
                  </a:moveTo>
                  <a:lnTo>
                    <a:pt x="120650" y="238760"/>
                  </a:lnTo>
                </a:path>
                <a:path w="838200" h="1143000">
                  <a:moveTo>
                    <a:pt x="124460" y="210820"/>
                  </a:moveTo>
                  <a:lnTo>
                    <a:pt x="134620" y="135889"/>
                  </a:lnTo>
                </a:path>
                <a:path w="838200" h="1143000">
                  <a:moveTo>
                    <a:pt x="138429" y="107950"/>
                  </a:moveTo>
                  <a:lnTo>
                    <a:pt x="148589" y="31750"/>
                  </a:lnTo>
                </a:path>
                <a:path w="838200" h="1143000">
                  <a:moveTo>
                    <a:pt x="151129" y="3810"/>
                  </a:moveTo>
                  <a:lnTo>
                    <a:pt x="152400" y="0"/>
                  </a:lnTo>
                </a:path>
                <a:path w="838200" h="1143000">
                  <a:moveTo>
                    <a:pt x="457200" y="1143000"/>
                  </a:moveTo>
                  <a:lnTo>
                    <a:pt x="467360" y="1066800"/>
                  </a:lnTo>
                </a:path>
                <a:path w="838200" h="1143000">
                  <a:moveTo>
                    <a:pt x="471170" y="1038860"/>
                  </a:moveTo>
                  <a:lnTo>
                    <a:pt x="481329" y="963929"/>
                  </a:lnTo>
                </a:path>
                <a:path w="838200" h="1143000">
                  <a:moveTo>
                    <a:pt x="485139" y="935989"/>
                  </a:moveTo>
                  <a:lnTo>
                    <a:pt x="495300" y="859789"/>
                  </a:lnTo>
                </a:path>
                <a:path w="838200" h="1143000">
                  <a:moveTo>
                    <a:pt x="499110" y="831850"/>
                  </a:moveTo>
                  <a:lnTo>
                    <a:pt x="509270" y="756920"/>
                  </a:lnTo>
                </a:path>
                <a:path w="838200" h="1143000">
                  <a:moveTo>
                    <a:pt x="511810" y="728979"/>
                  </a:moveTo>
                  <a:lnTo>
                    <a:pt x="521970" y="652779"/>
                  </a:lnTo>
                </a:path>
                <a:path w="838200" h="1143000">
                  <a:moveTo>
                    <a:pt x="525779" y="624839"/>
                  </a:moveTo>
                  <a:lnTo>
                    <a:pt x="535939" y="549910"/>
                  </a:lnTo>
                </a:path>
                <a:path w="838200" h="1143000">
                  <a:moveTo>
                    <a:pt x="539750" y="521970"/>
                  </a:moveTo>
                  <a:lnTo>
                    <a:pt x="549910" y="445770"/>
                  </a:lnTo>
                </a:path>
                <a:path w="838200" h="1143000">
                  <a:moveTo>
                    <a:pt x="553720" y="417829"/>
                  </a:moveTo>
                  <a:lnTo>
                    <a:pt x="563879" y="342900"/>
                  </a:lnTo>
                </a:path>
                <a:path w="838200" h="1143000">
                  <a:moveTo>
                    <a:pt x="567689" y="314960"/>
                  </a:moveTo>
                  <a:lnTo>
                    <a:pt x="577850" y="238760"/>
                  </a:lnTo>
                </a:path>
                <a:path w="838200" h="1143000">
                  <a:moveTo>
                    <a:pt x="581660" y="210820"/>
                  </a:moveTo>
                  <a:lnTo>
                    <a:pt x="591820" y="135889"/>
                  </a:lnTo>
                </a:path>
                <a:path w="838200" h="1143000">
                  <a:moveTo>
                    <a:pt x="595629" y="107950"/>
                  </a:moveTo>
                  <a:lnTo>
                    <a:pt x="605789" y="31750"/>
                  </a:lnTo>
                </a:path>
                <a:path w="838200" h="1143000">
                  <a:moveTo>
                    <a:pt x="608329" y="3810"/>
                  </a:moveTo>
                  <a:lnTo>
                    <a:pt x="609600" y="0"/>
                  </a:lnTo>
                </a:path>
                <a:path w="838200" h="1143000">
                  <a:moveTo>
                    <a:pt x="838200" y="1143000"/>
                  </a:moveTo>
                  <a:lnTo>
                    <a:pt x="822960" y="1068070"/>
                  </a:lnTo>
                </a:path>
                <a:path w="838200" h="1143000">
                  <a:moveTo>
                    <a:pt x="817879" y="1040129"/>
                  </a:moveTo>
                  <a:lnTo>
                    <a:pt x="802639" y="965200"/>
                  </a:lnTo>
                </a:path>
                <a:path w="838200" h="1143000">
                  <a:moveTo>
                    <a:pt x="796289" y="937260"/>
                  </a:moveTo>
                  <a:lnTo>
                    <a:pt x="782320" y="863600"/>
                  </a:lnTo>
                </a:path>
                <a:path w="838200" h="1143000">
                  <a:moveTo>
                    <a:pt x="775970" y="835660"/>
                  </a:moveTo>
                  <a:lnTo>
                    <a:pt x="762000" y="760729"/>
                  </a:lnTo>
                </a:path>
                <a:path w="838200" h="1143000">
                  <a:moveTo>
                    <a:pt x="755650" y="732789"/>
                  </a:moveTo>
                  <a:lnTo>
                    <a:pt x="740410" y="659129"/>
                  </a:lnTo>
                </a:path>
                <a:path w="838200" h="1143000">
                  <a:moveTo>
                    <a:pt x="735329" y="631189"/>
                  </a:moveTo>
                  <a:lnTo>
                    <a:pt x="720089" y="556260"/>
                  </a:lnTo>
                </a:path>
                <a:path w="838200" h="1143000">
                  <a:moveTo>
                    <a:pt x="715010" y="528320"/>
                  </a:moveTo>
                  <a:lnTo>
                    <a:pt x="699770" y="453389"/>
                  </a:lnTo>
                </a:path>
                <a:path w="838200" h="1143000">
                  <a:moveTo>
                    <a:pt x="694689" y="425450"/>
                  </a:moveTo>
                  <a:lnTo>
                    <a:pt x="679450" y="351789"/>
                  </a:lnTo>
                </a:path>
                <a:path w="838200" h="1143000">
                  <a:moveTo>
                    <a:pt x="674370" y="323850"/>
                  </a:moveTo>
                  <a:lnTo>
                    <a:pt x="659129" y="248920"/>
                  </a:lnTo>
                </a:path>
                <a:path w="838200" h="1143000">
                  <a:moveTo>
                    <a:pt x="654050" y="220979"/>
                  </a:moveTo>
                  <a:lnTo>
                    <a:pt x="638810" y="147320"/>
                  </a:lnTo>
                </a:path>
                <a:path w="838200" h="1143000">
                  <a:moveTo>
                    <a:pt x="632460" y="118110"/>
                  </a:moveTo>
                  <a:lnTo>
                    <a:pt x="618489" y="4445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72200" y="1752599"/>
              <a:ext cx="2540" cy="16510"/>
            </a:xfrm>
            <a:custGeom>
              <a:avLst/>
              <a:gdLst/>
              <a:ahLst/>
              <a:cxnLst/>
              <a:rect l="l" t="t" r="r" b="b"/>
              <a:pathLst>
                <a:path w="2539" h="16510">
                  <a:moveTo>
                    <a:pt x="1270" y="-4445"/>
                  </a:moveTo>
                  <a:lnTo>
                    <a:pt x="1270" y="20954"/>
                  </a:lnTo>
                </a:path>
              </a:pathLst>
            </a:custGeom>
            <a:ln w="1143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29400" y="1752599"/>
              <a:ext cx="1066800" cy="1143000"/>
            </a:xfrm>
            <a:custGeom>
              <a:avLst/>
              <a:gdLst/>
              <a:ahLst/>
              <a:cxnLst/>
              <a:rect l="l" t="t" r="r" b="b"/>
              <a:pathLst>
                <a:path w="1066800" h="1143000">
                  <a:moveTo>
                    <a:pt x="228600" y="1143000"/>
                  </a:moveTo>
                  <a:lnTo>
                    <a:pt x="213359" y="1068070"/>
                  </a:lnTo>
                </a:path>
                <a:path w="1066800" h="1143000">
                  <a:moveTo>
                    <a:pt x="208279" y="1040129"/>
                  </a:moveTo>
                  <a:lnTo>
                    <a:pt x="193040" y="965200"/>
                  </a:lnTo>
                </a:path>
                <a:path w="1066800" h="1143000">
                  <a:moveTo>
                    <a:pt x="186690" y="937260"/>
                  </a:moveTo>
                  <a:lnTo>
                    <a:pt x="172720" y="863600"/>
                  </a:lnTo>
                </a:path>
                <a:path w="1066800" h="1143000">
                  <a:moveTo>
                    <a:pt x="166370" y="835660"/>
                  </a:moveTo>
                  <a:lnTo>
                    <a:pt x="152400" y="760729"/>
                  </a:lnTo>
                </a:path>
                <a:path w="1066800" h="1143000">
                  <a:moveTo>
                    <a:pt x="146050" y="732789"/>
                  </a:moveTo>
                  <a:lnTo>
                    <a:pt x="130809" y="659129"/>
                  </a:lnTo>
                </a:path>
                <a:path w="1066800" h="1143000">
                  <a:moveTo>
                    <a:pt x="125729" y="631189"/>
                  </a:moveTo>
                  <a:lnTo>
                    <a:pt x="110490" y="556260"/>
                  </a:lnTo>
                </a:path>
                <a:path w="1066800" h="1143000">
                  <a:moveTo>
                    <a:pt x="105409" y="528320"/>
                  </a:moveTo>
                  <a:lnTo>
                    <a:pt x="90170" y="453389"/>
                  </a:lnTo>
                </a:path>
                <a:path w="1066800" h="1143000">
                  <a:moveTo>
                    <a:pt x="85090" y="425450"/>
                  </a:moveTo>
                  <a:lnTo>
                    <a:pt x="69850" y="351789"/>
                  </a:lnTo>
                </a:path>
                <a:path w="1066800" h="1143000">
                  <a:moveTo>
                    <a:pt x="64770" y="323850"/>
                  </a:moveTo>
                  <a:lnTo>
                    <a:pt x="49529" y="248920"/>
                  </a:lnTo>
                </a:path>
                <a:path w="1066800" h="1143000">
                  <a:moveTo>
                    <a:pt x="44450" y="220979"/>
                  </a:moveTo>
                  <a:lnTo>
                    <a:pt x="29209" y="147320"/>
                  </a:lnTo>
                </a:path>
                <a:path w="1066800" h="1143000">
                  <a:moveTo>
                    <a:pt x="22859" y="118110"/>
                  </a:moveTo>
                  <a:lnTo>
                    <a:pt x="8890" y="44450"/>
                  </a:lnTo>
                </a:path>
                <a:path w="1066800" h="1143000">
                  <a:moveTo>
                    <a:pt x="2540" y="16510"/>
                  </a:moveTo>
                  <a:lnTo>
                    <a:pt x="0" y="0"/>
                  </a:lnTo>
                </a:path>
                <a:path w="1066800" h="1143000">
                  <a:moveTo>
                    <a:pt x="609600" y="1143000"/>
                  </a:moveTo>
                  <a:lnTo>
                    <a:pt x="574040" y="1075689"/>
                  </a:lnTo>
                </a:path>
                <a:path w="1066800" h="1143000">
                  <a:moveTo>
                    <a:pt x="560070" y="1050289"/>
                  </a:moveTo>
                  <a:lnTo>
                    <a:pt x="524509" y="982979"/>
                  </a:lnTo>
                </a:path>
                <a:path w="1066800" h="1143000">
                  <a:moveTo>
                    <a:pt x="510540" y="957579"/>
                  </a:moveTo>
                  <a:lnTo>
                    <a:pt x="474979" y="891539"/>
                  </a:lnTo>
                </a:path>
                <a:path w="1066800" h="1143000">
                  <a:moveTo>
                    <a:pt x="462279" y="866139"/>
                  </a:moveTo>
                  <a:lnTo>
                    <a:pt x="425450" y="798829"/>
                  </a:lnTo>
                </a:path>
                <a:path w="1066800" h="1143000">
                  <a:moveTo>
                    <a:pt x="412750" y="773429"/>
                  </a:moveTo>
                  <a:lnTo>
                    <a:pt x="377190" y="707389"/>
                  </a:lnTo>
                </a:path>
                <a:path w="1066800" h="1143000">
                  <a:moveTo>
                    <a:pt x="363220" y="681989"/>
                  </a:moveTo>
                  <a:lnTo>
                    <a:pt x="327659" y="614679"/>
                  </a:lnTo>
                </a:path>
                <a:path w="1066800" h="1143000">
                  <a:moveTo>
                    <a:pt x="313690" y="590550"/>
                  </a:moveTo>
                  <a:lnTo>
                    <a:pt x="278129" y="521970"/>
                  </a:lnTo>
                </a:path>
                <a:path w="1066800" h="1143000">
                  <a:moveTo>
                    <a:pt x="265429" y="497839"/>
                  </a:moveTo>
                  <a:lnTo>
                    <a:pt x="229870" y="430529"/>
                  </a:lnTo>
                </a:path>
                <a:path w="1066800" h="1143000">
                  <a:moveTo>
                    <a:pt x="215900" y="405129"/>
                  </a:moveTo>
                  <a:lnTo>
                    <a:pt x="180340" y="339089"/>
                  </a:lnTo>
                </a:path>
                <a:path w="1066800" h="1143000">
                  <a:moveTo>
                    <a:pt x="167640" y="313689"/>
                  </a:moveTo>
                  <a:lnTo>
                    <a:pt x="130809" y="246379"/>
                  </a:lnTo>
                </a:path>
                <a:path w="1066800" h="1143000">
                  <a:moveTo>
                    <a:pt x="118109" y="220979"/>
                  </a:moveTo>
                  <a:lnTo>
                    <a:pt x="82550" y="154939"/>
                  </a:lnTo>
                </a:path>
                <a:path w="1066800" h="1143000">
                  <a:moveTo>
                    <a:pt x="68579" y="129539"/>
                  </a:moveTo>
                  <a:lnTo>
                    <a:pt x="33020" y="62229"/>
                  </a:lnTo>
                </a:path>
                <a:path w="1066800" h="1143000">
                  <a:moveTo>
                    <a:pt x="20320" y="36829"/>
                  </a:moveTo>
                  <a:lnTo>
                    <a:pt x="0" y="0"/>
                  </a:lnTo>
                </a:path>
                <a:path w="1066800" h="1143000">
                  <a:moveTo>
                    <a:pt x="1066800" y="1143000"/>
                  </a:moveTo>
                  <a:lnTo>
                    <a:pt x="1031240" y="1075689"/>
                  </a:lnTo>
                </a:path>
                <a:path w="1066800" h="1143000">
                  <a:moveTo>
                    <a:pt x="1017270" y="1050289"/>
                  </a:moveTo>
                  <a:lnTo>
                    <a:pt x="981709" y="982979"/>
                  </a:lnTo>
                </a:path>
                <a:path w="1066800" h="1143000">
                  <a:moveTo>
                    <a:pt x="967740" y="957579"/>
                  </a:moveTo>
                  <a:lnTo>
                    <a:pt x="932179" y="891539"/>
                  </a:lnTo>
                </a:path>
                <a:path w="1066800" h="1143000">
                  <a:moveTo>
                    <a:pt x="919479" y="866139"/>
                  </a:moveTo>
                  <a:lnTo>
                    <a:pt x="882650" y="798829"/>
                  </a:lnTo>
                </a:path>
                <a:path w="1066800" h="1143000">
                  <a:moveTo>
                    <a:pt x="869950" y="773429"/>
                  </a:moveTo>
                  <a:lnTo>
                    <a:pt x="834390" y="707389"/>
                  </a:lnTo>
                </a:path>
                <a:path w="1066800" h="1143000">
                  <a:moveTo>
                    <a:pt x="820420" y="681989"/>
                  </a:moveTo>
                  <a:lnTo>
                    <a:pt x="784859" y="614679"/>
                  </a:lnTo>
                </a:path>
                <a:path w="1066800" h="1143000">
                  <a:moveTo>
                    <a:pt x="770890" y="590550"/>
                  </a:moveTo>
                  <a:lnTo>
                    <a:pt x="735329" y="521970"/>
                  </a:lnTo>
                </a:path>
                <a:path w="1066800" h="1143000">
                  <a:moveTo>
                    <a:pt x="722629" y="497839"/>
                  </a:moveTo>
                  <a:lnTo>
                    <a:pt x="687070" y="430529"/>
                  </a:lnTo>
                </a:path>
                <a:path w="1066800" h="1143000">
                  <a:moveTo>
                    <a:pt x="673100" y="405129"/>
                  </a:moveTo>
                  <a:lnTo>
                    <a:pt x="637540" y="339089"/>
                  </a:lnTo>
                </a:path>
                <a:path w="1066800" h="1143000">
                  <a:moveTo>
                    <a:pt x="624840" y="313689"/>
                  </a:moveTo>
                  <a:lnTo>
                    <a:pt x="588009" y="246379"/>
                  </a:lnTo>
                </a:path>
                <a:path w="1066800" h="1143000">
                  <a:moveTo>
                    <a:pt x="575309" y="220979"/>
                  </a:moveTo>
                  <a:lnTo>
                    <a:pt x="539750" y="154939"/>
                  </a:lnTo>
                </a:path>
                <a:path w="1066800" h="1143000">
                  <a:moveTo>
                    <a:pt x="525779" y="129539"/>
                  </a:moveTo>
                  <a:lnTo>
                    <a:pt x="490220" y="62229"/>
                  </a:lnTo>
                </a:path>
                <a:path w="1066800" h="1143000">
                  <a:moveTo>
                    <a:pt x="477520" y="36829"/>
                  </a:moveTo>
                  <a:lnTo>
                    <a:pt x="457200" y="0"/>
                  </a:lnTo>
                </a:path>
              </a:pathLst>
            </a:custGeom>
            <a:ln w="88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62600" y="3314699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14300" y="0"/>
                  </a:moveTo>
                  <a:lnTo>
                    <a:pt x="0" y="152400"/>
                  </a:lnTo>
                  <a:lnTo>
                    <a:pt x="57150" y="152400"/>
                  </a:lnTo>
                  <a:lnTo>
                    <a:pt x="57150" y="609600"/>
                  </a:lnTo>
                  <a:lnTo>
                    <a:pt x="171450" y="609600"/>
                  </a:lnTo>
                  <a:lnTo>
                    <a:pt x="171450" y="152400"/>
                  </a:lnTo>
                  <a:lnTo>
                    <a:pt x="228600" y="1524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562600" y="3314699"/>
              <a:ext cx="228600" cy="609600"/>
            </a:xfrm>
            <a:custGeom>
              <a:avLst/>
              <a:gdLst/>
              <a:ahLst/>
              <a:cxnLst/>
              <a:rect l="l" t="t" r="r" b="b"/>
              <a:pathLst>
                <a:path w="228600" h="609600">
                  <a:moveTo>
                    <a:pt x="171450" y="609600"/>
                  </a:moveTo>
                  <a:lnTo>
                    <a:pt x="171450" y="152400"/>
                  </a:lnTo>
                  <a:lnTo>
                    <a:pt x="228600" y="152400"/>
                  </a:lnTo>
                  <a:lnTo>
                    <a:pt x="114300" y="0"/>
                  </a:lnTo>
                  <a:lnTo>
                    <a:pt x="0" y="152400"/>
                  </a:lnTo>
                  <a:lnTo>
                    <a:pt x="57150" y="152400"/>
                  </a:lnTo>
                  <a:lnTo>
                    <a:pt x="57150" y="609600"/>
                  </a:lnTo>
                  <a:lnTo>
                    <a:pt x="171450" y="609600"/>
                  </a:lnTo>
                  <a:close/>
                </a:path>
                <a:path w="228600" h="609600">
                  <a:moveTo>
                    <a:pt x="0" y="609600"/>
                  </a:moveTo>
                  <a:lnTo>
                    <a:pt x="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399530" y="3314699"/>
              <a:ext cx="229870" cy="609600"/>
            </a:xfrm>
            <a:custGeom>
              <a:avLst/>
              <a:gdLst/>
              <a:ahLst/>
              <a:cxnLst/>
              <a:rect l="l" t="t" r="r" b="b"/>
              <a:pathLst>
                <a:path w="229870" h="609600">
                  <a:moveTo>
                    <a:pt x="115570" y="0"/>
                  </a:moveTo>
                  <a:lnTo>
                    <a:pt x="0" y="152400"/>
                  </a:lnTo>
                  <a:lnTo>
                    <a:pt x="58420" y="152400"/>
                  </a:lnTo>
                  <a:lnTo>
                    <a:pt x="58420" y="609600"/>
                  </a:lnTo>
                  <a:lnTo>
                    <a:pt x="172720" y="609600"/>
                  </a:lnTo>
                  <a:lnTo>
                    <a:pt x="172720" y="152400"/>
                  </a:lnTo>
                  <a:lnTo>
                    <a:pt x="229870" y="152400"/>
                  </a:lnTo>
                  <a:lnTo>
                    <a:pt x="11557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399530" y="3314699"/>
              <a:ext cx="229870" cy="609600"/>
            </a:xfrm>
            <a:custGeom>
              <a:avLst/>
              <a:gdLst/>
              <a:ahLst/>
              <a:cxnLst/>
              <a:rect l="l" t="t" r="r" b="b"/>
              <a:pathLst>
                <a:path w="229870" h="609600">
                  <a:moveTo>
                    <a:pt x="172720" y="609600"/>
                  </a:moveTo>
                  <a:lnTo>
                    <a:pt x="172720" y="152400"/>
                  </a:lnTo>
                  <a:lnTo>
                    <a:pt x="229870" y="152400"/>
                  </a:lnTo>
                  <a:lnTo>
                    <a:pt x="115570" y="0"/>
                  </a:lnTo>
                  <a:lnTo>
                    <a:pt x="0" y="152400"/>
                  </a:lnTo>
                  <a:lnTo>
                    <a:pt x="58420" y="152400"/>
                  </a:lnTo>
                  <a:lnTo>
                    <a:pt x="58420" y="609600"/>
                  </a:lnTo>
                  <a:lnTo>
                    <a:pt x="172720" y="609600"/>
                  </a:lnTo>
                  <a:close/>
                </a:path>
                <a:path w="229870" h="609600">
                  <a:moveTo>
                    <a:pt x="0" y="609600"/>
                  </a:moveTo>
                  <a:lnTo>
                    <a:pt x="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7237730" y="3314699"/>
              <a:ext cx="229870" cy="609600"/>
            </a:xfrm>
            <a:custGeom>
              <a:avLst/>
              <a:gdLst/>
              <a:ahLst/>
              <a:cxnLst/>
              <a:rect l="l" t="t" r="r" b="b"/>
              <a:pathLst>
                <a:path w="229870" h="609600">
                  <a:moveTo>
                    <a:pt x="114300" y="0"/>
                  </a:moveTo>
                  <a:lnTo>
                    <a:pt x="0" y="152400"/>
                  </a:lnTo>
                  <a:lnTo>
                    <a:pt x="57150" y="152400"/>
                  </a:lnTo>
                  <a:lnTo>
                    <a:pt x="57150" y="609600"/>
                  </a:lnTo>
                  <a:lnTo>
                    <a:pt x="172720" y="609600"/>
                  </a:lnTo>
                  <a:lnTo>
                    <a:pt x="172720" y="152400"/>
                  </a:lnTo>
                  <a:lnTo>
                    <a:pt x="229870" y="1524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237730" y="3314699"/>
              <a:ext cx="229870" cy="609600"/>
            </a:xfrm>
            <a:custGeom>
              <a:avLst/>
              <a:gdLst/>
              <a:ahLst/>
              <a:cxnLst/>
              <a:rect l="l" t="t" r="r" b="b"/>
              <a:pathLst>
                <a:path w="229870" h="609600">
                  <a:moveTo>
                    <a:pt x="172720" y="609600"/>
                  </a:moveTo>
                  <a:lnTo>
                    <a:pt x="172720" y="152400"/>
                  </a:lnTo>
                  <a:lnTo>
                    <a:pt x="229870" y="152400"/>
                  </a:lnTo>
                  <a:lnTo>
                    <a:pt x="114300" y="0"/>
                  </a:lnTo>
                  <a:lnTo>
                    <a:pt x="0" y="152400"/>
                  </a:lnTo>
                  <a:lnTo>
                    <a:pt x="57150" y="152400"/>
                  </a:lnTo>
                  <a:lnTo>
                    <a:pt x="57150" y="609600"/>
                  </a:lnTo>
                  <a:lnTo>
                    <a:pt x="172720" y="609600"/>
                  </a:lnTo>
                  <a:close/>
                </a:path>
                <a:path w="229870" h="609600">
                  <a:moveTo>
                    <a:pt x="0" y="609600"/>
                  </a:moveTo>
                  <a:lnTo>
                    <a:pt x="0" y="6096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787390" y="2366009"/>
              <a:ext cx="224790" cy="384810"/>
            </a:xfrm>
            <a:custGeom>
              <a:avLst/>
              <a:gdLst/>
              <a:ahLst/>
              <a:cxnLst/>
              <a:rect l="l" t="t" r="r" b="b"/>
              <a:pathLst>
                <a:path w="224789" h="384810">
                  <a:moveTo>
                    <a:pt x="130810" y="0"/>
                  </a:moveTo>
                  <a:lnTo>
                    <a:pt x="0" y="72389"/>
                  </a:lnTo>
                  <a:lnTo>
                    <a:pt x="57150" y="82550"/>
                  </a:lnTo>
                  <a:lnTo>
                    <a:pt x="3810" y="364489"/>
                  </a:lnTo>
                  <a:lnTo>
                    <a:pt x="116839" y="384810"/>
                  </a:lnTo>
                  <a:lnTo>
                    <a:pt x="168910" y="104139"/>
                  </a:lnTo>
                  <a:lnTo>
                    <a:pt x="224789" y="114300"/>
                  </a:lnTo>
                  <a:lnTo>
                    <a:pt x="13081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735320" y="2366009"/>
              <a:ext cx="294640" cy="384810"/>
            </a:xfrm>
            <a:custGeom>
              <a:avLst/>
              <a:gdLst/>
              <a:ahLst/>
              <a:cxnLst/>
              <a:rect l="l" t="t" r="r" b="b"/>
              <a:pathLst>
                <a:path w="294639" h="384810">
                  <a:moveTo>
                    <a:pt x="168909" y="384810"/>
                  </a:moveTo>
                  <a:lnTo>
                    <a:pt x="220979" y="104139"/>
                  </a:lnTo>
                  <a:lnTo>
                    <a:pt x="276859" y="114300"/>
                  </a:lnTo>
                  <a:lnTo>
                    <a:pt x="182879" y="0"/>
                  </a:lnTo>
                  <a:lnTo>
                    <a:pt x="52069" y="72389"/>
                  </a:lnTo>
                  <a:lnTo>
                    <a:pt x="109219" y="82550"/>
                  </a:lnTo>
                  <a:lnTo>
                    <a:pt x="55879" y="364489"/>
                  </a:lnTo>
                  <a:lnTo>
                    <a:pt x="168909" y="384810"/>
                  </a:lnTo>
                  <a:close/>
                </a:path>
                <a:path w="294639" h="384810">
                  <a:moveTo>
                    <a:pt x="294639" y="20319"/>
                  </a:moveTo>
                  <a:lnTo>
                    <a:pt x="294639" y="20319"/>
                  </a:lnTo>
                </a:path>
                <a:path w="294639" h="384810">
                  <a:moveTo>
                    <a:pt x="0" y="353060"/>
                  </a:moveTo>
                  <a:lnTo>
                    <a:pt x="0" y="35306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59220" y="2366009"/>
              <a:ext cx="226060" cy="384810"/>
            </a:xfrm>
            <a:custGeom>
              <a:avLst/>
              <a:gdLst/>
              <a:ahLst/>
              <a:cxnLst/>
              <a:rect l="l" t="t" r="r" b="b"/>
              <a:pathLst>
                <a:path w="226059" h="384810">
                  <a:moveTo>
                    <a:pt x="92709" y="0"/>
                  </a:moveTo>
                  <a:lnTo>
                    <a:pt x="0" y="115569"/>
                  </a:lnTo>
                  <a:lnTo>
                    <a:pt x="55879" y="104139"/>
                  </a:lnTo>
                  <a:lnTo>
                    <a:pt x="114300" y="384810"/>
                  </a:lnTo>
                  <a:lnTo>
                    <a:pt x="226059" y="361950"/>
                  </a:lnTo>
                  <a:lnTo>
                    <a:pt x="168909" y="81279"/>
                  </a:lnTo>
                  <a:lnTo>
                    <a:pt x="224789" y="69850"/>
                  </a:lnTo>
                  <a:lnTo>
                    <a:pt x="92709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459220" y="2343149"/>
              <a:ext cx="226060" cy="419100"/>
            </a:xfrm>
            <a:custGeom>
              <a:avLst/>
              <a:gdLst/>
              <a:ahLst/>
              <a:cxnLst/>
              <a:rect l="l" t="t" r="r" b="b"/>
              <a:pathLst>
                <a:path w="226059" h="419100">
                  <a:moveTo>
                    <a:pt x="226059" y="384810"/>
                  </a:moveTo>
                  <a:lnTo>
                    <a:pt x="168909" y="104139"/>
                  </a:lnTo>
                  <a:lnTo>
                    <a:pt x="224789" y="92710"/>
                  </a:lnTo>
                  <a:lnTo>
                    <a:pt x="92709" y="22860"/>
                  </a:lnTo>
                  <a:lnTo>
                    <a:pt x="0" y="138429"/>
                  </a:lnTo>
                  <a:lnTo>
                    <a:pt x="55879" y="127000"/>
                  </a:lnTo>
                  <a:lnTo>
                    <a:pt x="114300" y="407670"/>
                  </a:lnTo>
                  <a:lnTo>
                    <a:pt x="226059" y="384810"/>
                  </a:lnTo>
                  <a:close/>
                </a:path>
                <a:path w="226059" h="419100">
                  <a:moveTo>
                    <a:pt x="205739" y="0"/>
                  </a:moveTo>
                  <a:lnTo>
                    <a:pt x="205739" y="0"/>
                  </a:lnTo>
                </a:path>
                <a:path w="226059" h="419100">
                  <a:moveTo>
                    <a:pt x="58420" y="419100"/>
                  </a:moveTo>
                  <a:lnTo>
                    <a:pt x="58420" y="4191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129780" y="2388869"/>
              <a:ext cx="293370" cy="358140"/>
            </a:xfrm>
            <a:custGeom>
              <a:avLst/>
              <a:gdLst/>
              <a:ahLst/>
              <a:cxnLst/>
              <a:rect l="l" t="t" r="r" b="b"/>
              <a:pathLst>
                <a:path w="293370" h="358139">
                  <a:moveTo>
                    <a:pt x="50800" y="0"/>
                  </a:moveTo>
                  <a:lnTo>
                    <a:pt x="0" y="139700"/>
                  </a:lnTo>
                  <a:lnTo>
                    <a:pt x="49529" y="110489"/>
                  </a:lnTo>
                  <a:lnTo>
                    <a:pt x="194310" y="358139"/>
                  </a:lnTo>
                  <a:lnTo>
                    <a:pt x="293370" y="299719"/>
                  </a:lnTo>
                  <a:lnTo>
                    <a:pt x="148590" y="52069"/>
                  </a:lnTo>
                  <a:lnTo>
                    <a:pt x="198120" y="24129"/>
                  </a:lnTo>
                  <a:lnTo>
                    <a:pt x="50800" y="0"/>
                  </a:lnTo>
                  <a:close/>
                </a:path>
              </a:pathLst>
            </a:custGeom>
            <a:solidFill>
              <a:srgbClr val="9DC4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129780" y="2330449"/>
              <a:ext cx="293370" cy="444500"/>
            </a:xfrm>
            <a:custGeom>
              <a:avLst/>
              <a:gdLst/>
              <a:ahLst/>
              <a:cxnLst/>
              <a:rect l="l" t="t" r="r" b="b"/>
              <a:pathLst>
                <a:path w="293370" h="444500">
                  <a:moveTo>
                    <a:pt x="293370" y="358139"/>
                  </a:moveTo>
                  <a:lnTo>
                    <a:pt x="148590" y="110489"/>
                  </a:lnTo>
                  <a:lnTo>
                    <a:pt x="198120" y="82550"/>
                  </a:lnTo>
                  <a:lnTo>
                    <a:pt x="50800" y="58420"/>
                  </a:lnTo>
                  <a:lnTo>
                    <a:pt x="0" y="198120"/>
                  </a:lnTo>
                  <a:lnTo>
                    <a:pt x="49529" y="168910"/>
                  </a:lnTo>
                  <a:lnTo>
                    <a:pt x="194310" y="416560"/>
                  </a:lnTo>
                  <a:lnTo>
                    <a:pt x="293370" y="358139"/>
                  </a:lnTo>
                  <a:close/>
                </a:path>
                <a:path w="293370" h="444500">
                  <a:moveTo>
                    <a:pt x="149860" y="0"/>
                  </a:moveTo>
                  <a:lnTo>
                    <a:pt x="149860" y="0"/>
                  </a:lnTo>
                </a:path>
                <a:path w="293370" h="444500">
                  <a:moveTo>
                    <a:pt x="144779" y="444500"/>
                  </a:moveTo>
                  <a:lnTo>
                    <a:pt x="144779" y="444500"/>
                  </a:lnTo>
                </a:path>
              </a:pathLst>
            </a:custGeom>
            <a:ln w="93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4" name="object 54"/>
          <p:cNvGraphicFramePr>
            <a:graphicFrameLocks noGrp="1"/>
          </p:cNvGraphicFramePr>
          <p:nvPr/>
        </p:nvGraphicFramePr>
        <p:xfrm>
          <a:off x="1267232" y="2890927"/>
          <a:ext cx="1619249" cy="380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500"/>
                <a:gridCol w="454025"/>
                <a:gridCol w="75565"/>
                <a:gridCol w="318134"/>
                <a:gridCol w="454025"/>
              </a:tblGrid>
              <a:tr h="23241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58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2967127" y="2890927"/>
          <a:ext cx="770890" cy="380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470"/>
                <a:gridCol w="439420"/>
              </a:tblGrid>
              <a:tr h="232410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4858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6" name="object 56"/>
          <p:cNvSpPr txBox="1"/>
          <p:nvPr/>
        </p:nvSpPr>
        <p:spPr>
          <a:xfrm>
            <a:off x="6635750" y="3439159"/>
            <a:ext cx="5969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Seg</a:t>
            </a:r>
            <a:r>
              <a:rPr sz="1000" spc="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5229746" y="2920137"/>
          <a:ext cx="770890" cy="382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5"/>
                <a:gridCol w="452755"/>
              </a:tblGrid>
              <a:tr h="2286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366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8" name="object 58"/>
          <p:cNvSpPr txBox="1"/>
          <p:nvPr/>
        </p:nvSpPr>
        <p:spPr>
          <a:xfrm>
            <a:off x="5640070" y="1405890"/>
            <a:ext cx="13131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session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868670" y="3950970"/>
            <a:ext cx="1328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From network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926069" y="2853690"/>
            <a:ext cx="1051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Transport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layer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6076836" y="2920137"/>
          <a:ext cx="772160" cy="382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405"/>
                <a:gridCol w="452755"/>
              </a:tblGrid>
              <a:tr h="22860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366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6929527" y="2920137"/>
          <a:ext cx="772160" cy="382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010"/>
                <a:gridCol w="438150"/>
              </a:tblGrid>
              <a:tr h="228600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5366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</TotalTime>
  <Words>756</Words>
  <Application>Microsoft Office PowerPoint</Application>
  <PresentationFormat>On-screen Show (4:3)</PresentationFormat>
  <Paragraphs>213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Century Gothic</vt:lpstr>
      <vt:lpstr>Georgia</vt:lpstr>
      <vt:lpstr>Times New Roman</vt:lpstr>
      <vt:lpstr>Trebuchet MS</vt:lpstr>
      <vt:lpstr>UnDotum</vt:lpstr>
      <vt:lpstr>Wingdings</vt:lpstr>
      <vt:lpstr>Wingdings 3</vt:lpstr>
      <vt:lpstr>Slice</vt:lpstr>
      <vt:lpstr>            SEVEN LAYER  MODEL(OSI MODEL)</vt:lpstr>
      <vt:lpstr>INTRODUCTION</vt:lpstr>
      <vt:lpstr>CONT..</vt:lpstr>
      <vt:lpstr>OSI Model's 7 Layers</vt:lpstr>
      <vt:lpstr>HOST AND MEDIA LAYER</vt:lpstr>
      <vt:lpstr>PHYSICAL LAYER</vt:lpstr>
      <vt:lpstr>DATA LINK LAYER (HOST TO HOST)</vt:lpstr>
      <vt:lpstr>NETWORK LAYER (SOURCE TO DESTINATION)</vt:lpstr>
      <vt:lpstr>TRANSPORT LAYER (PROCESS TO PROCESS)</vt:lpstr>
      <vt:lpstr>SESSION LAYER (DIALOG INITIATION)</vt:lpstr>
      <vt:lpstr>PRESENTATION LAYER (DEPENDENCY)</vt:lpstr>
      <vt:lpstr>PowerPoint Presentation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SEVEN LAYER  MODEL(OSI MODEL)</dc:title>
  <cp:lastModifiedBy>Hassan</cp:lastModifiedBy>
  <cp:revision>4</cp:revision>
  <dcterms:created xsi:type="dcterms:W3CDTF">2020-05-12T19:50:17Z</dcterms:created>
  <dcterms:modified xsi:type="dcterms:W3CDTF">2020-05-12T20:07:00Z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2017-03-22T00:00:00Z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2020-05-12T00:00:00Z</vt:filetime>
  </property>
</Properties>
</file>